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16"/>
  </p:notesMasterIdLst>
  <p:handoutMasterIdLst>
    <p:handoutMasterId r:id="rId17"/>
  </p:handoutMasterIdLst>
  <p:sldIdLst>
    <p:sldId id="322" r:id="rId4"/>
    <p:sldId id="321" r:id="rId5"/>
    <p:sldId id="323" r:id="rId6"/>
    <p:sldId id="303" r:id="rId7"/>
    <p:sldId id="326" r:id="rId8"/>
    <p:sldId id="293" r:id="rId9"/>
    <p:sldId id="305" r:id="rId10"/>
    <p:sldId id="324" r:id="rId11"/>
    <p:sldId id="327" r:id="rId12"/>
    <p:sldId id="328" r:id="rId13"/>
    <p:sldId id="329" r:id="rId14"/>
    <p:sldId id="330" r:id="rId15"/>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F2F2F2"/>
    <a:srgbClr val="FF4747"/>
    <a:srgbClr val="FF3B3B"/>
    <a:srgbClr val="FF1D1D"/>
    <a:srgbClr val="285AA1"/>
    <a:srgbClr val="7590BD"/>
    <a:srgbClr val="25C6E3"/>
    <a:srgbClr val="00090C"/>
    <a:srgbClr val="6F7C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Estilo medio 3 - Énfasis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21" autoAdjust="0"/>
    <p:restoredTop sz="94631" autoAdjust="0"/>
  </p:normalViewPr>
  <p:slideViewPr>
    <p:cSldViewPr snapToGrid="0">
      <p:cViewPr varScale="1">
        <p:scale>
          <a:sx n="76" d="100"/>
          <a:sy n="76" d="100"/>
        </p:scale>
        <p:origin x="510" y="84"/>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301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commentAuthors" Target="commentAuthors.xml"/><Relationship Id="rId3" Type="http://schemas.openxmlformats.org/officeDocument/2006/relationships/slideMaster" Target="slideMasters/slideMaster1.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xmlns=""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xmlns=""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46D571C-0F37-4D89-BD6D-C66E268328C2}" type="datetime1">
              <a:rPr lang="es-ES" smtClean="0"/>
              <a:t>31/01/2019</a:t>
            </a:fld>
            <a:endParaRPr lang="es-ES"/>
          </a:p>
        </p:txBody>
      </p:sp>
      <p:sp>
        <p:nvSpPr>
          <p:cNvPr id="4" name="Marcador de pie de página 3">
            <a:extLst>
              <a:ext uri="{FF2B5EF4-FFF2-40B4-BE49-F238E27FC236}">
                <a16:creationId xmlns:a16="http://schemas.microsoft.com/office/drawing/2014/main" xmlns=""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xmlns=""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s-ES" smtClean="0"/>
              <a:t>‹Nº›</a:t>
            </a:fld>
            <a:endParaRPr lang="es-E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37B0917-6D49-4525-A5F0-095AC65124A3}" type="datetime1">
              <a:rPr lang="es-ES" noProof="0" smtClean="0"/>
              <a:t>31/01/2019</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s-ES" noProof="0" smtClean="0"/>
              <a:t>‹Nº›</a:t>
            </a:fld>
            <a:endParaRPr lang="es-E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a:t>
            </a:fld>
            <a:endParaRPr lang="es-ES" noProof="0"/>
          </a:p>
        </p:txBody>
      </p:sp>
    </p:spTree>
    <p:extLst>
      <p:ext uri="{BB962C8B-B14F-4D97-AF65-F5344CB8AC3E}">
        <p14:creationId xmlns:p14="http://schemas.microsoft.com/office/powerpoint/2010/main" val="2681345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12</a:t>
            </a:fld>
            <a:endParaRPr lang="es-ES" noProof="0"/>
          </a:p>
        </p:txBody>
      </p:sp>
    </p:spTree>
    <p:extLst>
      <p:ext uri="{BB962C8B-B14F-4D97-AF65-F5344CB8AC3E}">
        <p14:creationId xmlns:p14="http://schemas.microsoft.com/office/powerpoint/2010/main" val="1127775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2</a:t>
            </a:fld>
            <a:endParaRPr lang="es-ES" noProof="0"/>
          </a:p>
        </p:txBody>
      </p:sp>
    </p:spTree>
    <p:extLst>
      <p:ext uri="{BB962C8B-B14F-4D97-AF65-F5344CB8AC3E}">
        <p14:creationId xmlns:p14="http://schemas.microsoft.com/office/powerpoint/2010/main" val="1532794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3</a:t>
            </a:fld>
            <a:endParaRPr lang="es-ES" noProof="0"/>
          </a:p>
        </p:txBody>
      </p:sp>
    </p:spTree>
    <p:extLst>
      <p:ext uri="{BB962C8B-B14F-4D97-AF65-F5344CB8AC3E}">
        <p14:creationId xmlns:p14="http://schemas.microsoft.com/office/powerpoint/2010/main" val="2410683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4</a:t>
            </a:fld>
            <a:endParaRPr lang="es-ES" noProof="0"/>
          </a:p>
        </p:txBody>
      </p:sp>
    </p:spTree>
    <p:extLst>
      <p:ext uri="{BB962C8B-B14F-4D97-AF65-F5344CB8AC3E}">
        <p14:creationId xmlns:p14="http://schemas.microsoft.com/office/powerpoint/2010/main" val="4209262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5</a:t>
            </a:fld>
            <a:endParaRPr lang="es-ES" noProof="0"/>
          </a:p>
        </p:txBody>
      </p:sp>
    </p:spTree>
    <p:extLst>
      <p:ext uri="{BB962C8B-B14F-4D97-AF65-F5344CB8AC3E}">
        <p14:creationId xmlns:p14="http://schemas.microsoft.com/office/powerpoint/2010/main" val="226861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6</a:t>
            </a:fld>
            <a:endParaRPr lang="es-ES" noProof="0"/>
          </a:p>
        </p:txBody>
      </p:sp>
    </p:spTree>
    <p:extLst>
      <p:ext uri="{BB962C8B-B14F-4D97-AF65-F5344CB8AC3E}">
        <p14:creationId xmlns:p14="http://schemas.microsoft.com/office/powerpoint/2010/main" val="522664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7</a:t>
            </a:fld>
            <a:endParaRPr lang="es-ES" noProof="0"/>
          </a:p>
        </p:txBody>
      </p:sp>
    </p:spTree>
    <p:extLst>
      <p:ext uri="{BB962C8B-B14F-4D97-AF65-F5344CB8AC3E}">
        <p14:creationId xmlns:p14="http://schemas.microsoft.com/office/powerpoint/2010/main" val="472372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8</a:t>
            </a:fld>
            <a:endParaRPr lang="es-ES" noProof="0"/>
          </a:p>
        </p:txBody>
      </p:sp>
    </p:spTree>
    <p:extLst>
      <p:ext uri="{BB962C8B-B14F-4D97-AF65-F5344CB8AC3E}">
        <p14:creationId xmlns:p14="http://schemas.microsoft.com/office/powerpoint/2010/main" val="3907844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9</a:t>
            </a:fld>
            <a:endParaRPr lang="es-ES" noProof="0"/>
          </a:p>
        </p:txBody>
      </p:sp>
    </p:spTree>
    <p:extLst>
      <p:ext uri="{BB962C8B-B14F-4D97-AF65-F5344CB8AC3E}">
        <p14:creationId xmlns:p14="http://schemas.microsoft.com/office/powerpoint/2010/main" val="3802674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5" name="Subtítulo 2">
            <a:extLst>
              <a:ext uri="{FF2B5EF4-FFF2-40B4-BE49-F238E27FC236}">
                <a16:creationId xmlns:a16="http://schemas.microsoft.com/office/drawing/2014/main" xmlns=""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6" name="Marcador de número de diapositiva 5">
            <a:extLst>
              <a:ext uri="{FF2B5EF4-FFF2-40B4-BE49-F238E27FC236}">
                <a16:creationId xmlns:a16="http://schemas.microsoft.com/office/drawing/2014/main" xmlns="" id="{7A47F3D0-41FC-4430-9F9E-1F78A18D65F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7" name="Marcador de pie de página 6">
            <a:extLst>
              <a:ext uri="{FF2B5EF4-FFF2-40B4-BE49-F238E27FC236}">
                <a16:creationId xmlns:a16="http://schemas.microsoft.com/office/drawing/2014/main" xmlns="" id="{2ED798F6-1F12-46CE-9AFD-CC66555A191D}"/>
              </a:ext>
            </a:extLst>
          </p:cNvPr>
          <p:cNvSpPr>
            <a:spLocks noGrp="1"/>
          </p:cNvSpPr>
          <p:nvPr>
            <p:ph type="ftr" sz="quarter" idx="34"/>
          </p:nvPr>
        </p:nvSpPr>
        <p:spPr/>
        <p:txBody>
          <a:bodyPr rtlCol="0"/>
          <a:lstStyle/>
          <a:p>
            <a:pPr rtl="0"/>
            <a:r>
              <a:rPr lang="es-ES" noProof="0"/>
              <a:t>Agregue un pie de página</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apositiva de agradecimient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xmlns=""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Rectángulo 13">
            <a:extLst>
              <a:ext uri="{FF2B5EF4-FFF2-40B4-BE49-F238E27FC236}">
                <a16:creationId xmlns:a16="http://schemas.microsoft.com/office/drawing/2014/main" xmlns=""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Marcador de posición de imagen 11">
            <a:extLst>
              <a:ext uri="{FF2B5EF4-FFF2-40B4-BE49-F238E27FC236}">
                <a16:creationId xmlns:a16="http://schemas.microsoft.com/office/drawing/2014/main" xmlns=""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defRPr>
            </a:lvl1pPr>
          </a:lstStyle>
          <a:p>
            <a:pPr rtl="0"/>
            <a:r>
              <a:rPr lang="es-ES" noProof="0"/>
              <a:t>Gracias</a:t>
            </a:r>
          </a:p>
        </p:txBody>
      </p:sp>
      <p:sp>
        <p:nvSpPr>
          <p:cNvPr id="7" name="Marcador de texto 5">
            <a:extLst>
              <a:ext uri="{FF2B5EF4-FFF2-40B4-BE49-F238E27FC236}">
                <a16:creationId xmlns:a16="http://schemas.microsoft.com/office/drawing/2014/main" xmlns=""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Nombre completo</a:t>
            </a:r>
          </a:p>
        </p:txBody>
      </p:sp>
      <p:sp>
        <p:nvSpPr>
          <p:cNvPr id="8" name="Marcador de texto 6">
            <a:extLst>
              <a:ext uri="{FF2B5EF4-FFF2-40B4-BE49-F238E27FC236}">
                <a16:creationId xmlns:a16="http://schemas.microsoft.com/office/drawing/2014/main" xmlns=""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Número de teléfono</a:t>
            </a:r>
          </a:p>
        </p:txBody>
      </p:sp>
      <p:sp>
        <p:nvSpPr>
          <p:cNvPr id="9" name="Marcador de texto 7">
            <a:extLst>
              <a:ext uri="{FF2B5EF4-FFF2-40B4-BE49-F238E27FC236}">
                <a16:creationId xmlns:a16="http://schemas.microsoft.com/office/drawing/2014/main" xmlns=""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Identificador de red social o correo electrónico</a:t>
            </a:r>
          </a:p>
        </p:txBody>
      </p:sp>
      <p:sp>
        <p:nvSpPr>
          <p:cNvPr id="10" name="Marcador de texto 8">
            <a:extLst>
              <a:ext uri="{FF2B5EF4-FFF2-40B4-BE49-F238E27FC236}">
                <a16:creationId xmlns:a16="http://schemas.microsoft.com/office/drawing/2014/main" xmlns=""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Sitio web de la empresa</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xmlns=""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E8FE0EB3-0FF4-4285-B9D3-90A5751B7BBF}"/>
              </a:ext>
            </a:extLst>
          </p:cNvPr>
          <p:cNvSpPr>
            <a:spLocks noGrp="1"/>
          </p:cNvSpPr>
          <p:nvPr>
            <p:ph type="ftr" sz="quarter" idx="12"/>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C8DE0AAD-6FBD-416B-A91A-21F2B737919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xmlns=""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A22238F2-C6EC-476F-8371-119AECBA5622}"/>
              </a:ext>
            </a:extLst>
          </p:cNvPr>
          <p:cNvSpPr>
            <a:spLocks noGrp="1"/>
          </p:cNvSpPr>
          <p:nvPr>
            <p:ph sz="half" idx="1" hasCustomPrompt="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texto 4">
            <a:extLst>
              <a:ext uri="{FF2B5EF4-FFF2-40B4-BE49-F238E27FC236}">
                <a16:creationId xmlns:a16="http://schemas.microsoft.com/office/drawing/2014/main" xmlns="" id="{7867C73D-EE16-41D1-B7CE-A35C765E3B8D}"/>
              </a:ext>
            </a:extLst>
          </p:cNvPr>
          <p:cNvSpPr>
            <a:spLocks noGrp="1"/>
          </p:cNvSpPr>
          <p:nvPr>
            <p:ph type="body" sz="quarter" idx="12" hasCustomPrompt="1"/>
          </p:nvPr>
        </p:nvSpPr>
        <p:spPr>
          <a:xfrm>
            <a:off x="6299887" y="1511250"/>
            <a:ext cx="5472113" cy="468000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F64CFC6C-1D8B-46C9-B0F7-A8BD88D8AB46}"/>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a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xmlns=""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B1948E38-8FB0-4E51-A01C-C88794372E50}"/>
              </a:ext>
            </a:extLst>
          </p:cNvPr>
          <p:cNvSpPr>
            <a:spLocks noGrp="1"/>
          </p:cNvSpPr>
          <p:nvPr>
            <p:ph idx="1" hasCustomPrompt="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xmlns="" id="{16A38E24-EB1C-472F-B631-5DF32F9C4CF5}"/>
              </a:ext>
            </a:extLst>
          </p:cNvPr>
          <p:cNvSpPr>
            <a:spLocks noGrp="1"/>
          </p:cNvSpPr>
          <p:nvPr>
            <p:ph type="body" sz="quarter" idx="12" hasCustomPrompt="1"/>
          </p:nvPr>
        </p:nvSpPr>
        <p:spPr>
          <a:xfrm>
            <a:off x="4301550" y="1511476"/>
            <a:ext cx="3600450" cy="4679249"/>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texto 5">
            <a:extLst>
              <a:ext uri="{FF2B5EF4-FFF2-40B4-BE49-F238E27FC236}">
                <a16:creationId xmlns:a16="http://schemas.microsoft.com/office/drawing/2014/main" xmlns="" id="{5B4A252E-78C9-4F76-98A4-A4B580AD072A}"/>
              </a:ext>
            </a:extLst>
          </p:cNvPr>
          <p:cNvSpPr>
            <a:spLocks noGrp="1"/>
          </p:cNvSpPr>
          <p:nvPr>
            <p:ph type="body" sz="quarter" idx="13" hasCustomPrompt="1"/>
          </p:nvPr>
        </p:nvSpPr>
        <p:spPr>
          <a:xfrm>
            <a:off x="8171550" y="1511475"/>
            <a:ext cx="3600450"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6D4BCA97-F31B-451D-82F8-6E000DF2118A}"/>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xmlns="" id="{0817AAC4-A657-4D75-A527-0307AFF2B17B}"/>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umna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xmlns=""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B1948E38-8FB0-4E51-A01C-C88794372E50}"/>
              </a:ext>
            </a:extLst>
          </p:cNvPr>
          <p:cNvSpPr>
            <a:spLocks noGrp="1"/>
          </p:cNvSpPr>
          <p:nvPr>
            <p:ph idx="1" hasCustomPrompt="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xmlns="" id="{1F5B3657-F2AE-455A-BF81-1A0C2ACECD20}"/>
              </a:ext>
            </a:extLst>
          </p:cNvPr>
          <p:cNvSpPr>
            <a:spLocks noGrp="1"/>
          </p:cNvSpPr>
          <p:nvPr>
            <p:ph type="body" sz="quarter" idx="12" hasCustomPrompt="1"/>
          </p:nvPr>
        </p:nvSpPr>
        <p:spPr>
          <a:xfrm>
            <a:off x="2726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texto 5">
            <a:extLst>
              <a:ext uri="{FF2B5EF4-FFF2-40B4-BE49-F238E27FC236}">
                <a16:creationId xmlns:a16="http://schemas.microsoft.com/office/drawing/2014/main" xmlns="" id="{6A983D98-E0AB-429A-9EC2-B50D4216D691}"/>
              </a:ext>
            </a:extLst>
          </p:cNvPr>
          <p:cNvSpPr>
            <a:spLocks noGrp="1"/>
          </p:cNvSpPr>
          <p:nvPr>
            <p:ph type="body" sz="quarter" idx="13" hasCustomPrompt="1"/>
          </p:nvPr>
        </p:nvSpPr>
        <p:spPr>
          <a:xfrm>
            <a:off x="5021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5" name="Marcador de texto 6">
            <a:extLst>
              <a:ext uri="{FF2B5EF4-FFF2-40B4-BE49-F238E27FC236}">
                <a16:creationId xmlns:a16="http://schemas.microsoft.com/office/drawing/2014/main" xmlns="" id="{755213BF-EF6D-45DC-A01B-DE6C2F23A6D2}"/>
              </a:ext>
            </a:extLst>
          </p:cNvPr>
          <p:cNvSpPr>
            <a:spLocks noGrp="1"/>
          </p:cNvSpPr>
          <p:nvPr>
            <p:ph type="body" sz="quarter" idx="14" hasCustomPrompt="1"/>
          </p:nvPr>
        </p:nvSpPr>
        <p:spPr>
          <a:xfrm>
            <a:off x="7316412" y="1507535"/>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texto 7">
            <a:extLst>
              <a:ext uri="{FF2B5EF4-FFF2-40B4-BE49-F238E27FC236}">
                <a16:creationId xmlns:a16="http://schemas.microsoft.com/office/drawing/2014/main" xmlns="" id="{77D6BBBA-F4A3-45D4-91BC-A405FFDC7C3D}"/>
              </a:ext>
            </a:extLst>
          </p:cNvPr>
          <p:cNvSpPr>
            <a:spLocks noGrp="1"/>
          </p:cNvSpPr>
          <p:nvPr>
            <p:ph type="body" sz="quarter" idx="15" hasCustomPrompt="1"/>
          </p:nvPr>
        </p:nvSpPr>
        <p:spPr>
          <a:xfrm>
            <a:off x="9611412" y="1507535"/>
            <a:ext cx="2160588" cy="468371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pie de página 3">
            <a:extLst>
              <a:ext uri="{FF2B5EF4-FFF2-40B4-BE49-F238E27FC236}">
                <a16:creationId xmlns:a16="http://schemas.microsoft.com/office/drawing/2014/main" xmlns="" id="{2D09234E-176D-4BBF-9391-7B6F018C51AB}"/>
              </a:ext>
            </a:extLst>
          </p:cNvPr>
          <p:cNvSpPr>
            <a:spLocks noGrp="1"/>
          </p:cNvSpPr>
          <p:nvPr>
            <p:ph type="ftr" sz="quarter" idx="16"/>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xmlns="" id="{009ABD5E-B8F1-4246-B167-09138760AD7D}"/>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ie de página 1">
            <a:extLst>
              <a:ext uri="{FF2B5EF4-FFF2-40B4-BE49-F238E27FC236}">
                <a16:creationId xmlns:a16="http://schemas.microsoft.com/office/drawing/2014/main" xmlns="" id="{16D0504D-4610-4E9E-A2DB-8B701F044BBC}"/>
              </a:ext>
            </a:extLst>
          </p:cNvPr>
          <p:cNvSpPr>
            <a:spLocks noGrp="1"/>
          </p:cNvSpPr>
          <p:nvPr>
            <p:ph type="ftr" sz="quarter" idx="12"/>
          </p:nvPr>
        </p:nvSpPr>
        <p:spPr/>
        <p:txBody>
          <a:bodyPr rtlCol="0"/>
          <a:lstStyle/>
          <a:p>
            <a:pPr rtl="0"/>
            <a:r>
              <a:rPr lang="es-ES" noProof="0"/>
              <a:t>Agregue un pie de página</a:t>
            </a:r>
          </a:p>
        </p:txBody>
      </p:sp>
      <p:sp>
        <p:nvSpPr>
          <p:cNvPr id="3" name="Marcador de número de diapositiva 2">
            <a:extLst>
              <a:ext uri="{FF2B5EF4-FFF2-40B4-BE49-F238E27FC236}">
                <a16:creationId xmlns:a16="http://schemas.microsoft.com/office/drawing/2014/main" xmlns=""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apositiva del título">
    <p:spTree>
      <p:nvGrpSpPr>
        <p:cNvPr id="1" name=""/>
        <p:cNvGrpSpPr/>
        <p:nvPr/>
      </p:nvGrpSpPr>
      <p:grpSpPr>
        <a:xfrm>
          <a:off x="0" y="0"/>
          <a:ext cx="0" cy="0"/>
          <a:chOff x="0" y="0"/>
          <a:chExt cx="0" cy="0"/>
        </a:xfrm>
      </p:grpSpPr>
      <p:sp>
        <p:nvSpPr>
          <p:cNvPr id="21" name="Marcador de posición de imagen 20">
            <a:extLst>
              <a:ext uri="{FF2B5EF4-FFF2-40B4-BE49-F238E27FC236}">
                <a16:creationId xmlns:a16="http://schemas.microsoft.com/office/drawing/2014/main" xmlns=""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 dirty="0"/>
              <a:t>Inserte o arrastre y coloque una foto</a:t>
            </a:r>
            <a:endParaRPr lang="en-ZA" dirty="0"/>
          </a:p>
        </p:txBody>
      </p:sp>
      <p:sp>
        <p:nvSpPr>
          <p:cNvPr id="2" name="Título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300"/>
              </a:lnSpc>
              <a:defRPr sz="4400" b="1" spc="-300">
                <a:solidFill>
                  <a:schemeClr val="bg1">
                    <a:lumMod val="95000"/>
                  </a:schemeClr>
                </a:solidFill>
              </a:defRPr>
            </a:lvl1pPr>
          </a:lstStyle>
          <a:p>
            <a:pPr rtl="0"/>
            <a:r>
              <a:rPr lang="es" dirty="0"/>
              <a:t>Haga clic para editar el título de la presentación</a:t>
            </a:r>
            <a:endParaRPr lang="en-ZA" dirty="0"/>
          </a:p>
        </p:txBody>
      </p:sp>
      <p:sp>
        <p:nvSpPr>
          <p:cNvPr id="3" name="Subtítulo 2">
            <a:extLst>
              <a:ext uri="{FF2B5EF4-FFF2-40B4-BE49-F238E27FC236}">
                <a16:creationId xmlns:a16="http://schemas.microsoft.com/office/drawing/2014/main" xmlns="" id="{C9980B88-3F4A-4688-9ED0-17EF37E62D93}"/>
              </a:ext>
            </a:extLst>
          </p:cNvPr>
          <p:cNvSpPr>
            <a:spLocks noGrp="1"/>
          </p:cNvSpPr>
          <p:nvPr>
            <p:ph type="subTitle" idx="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a:t>Haga clic para editar el estilo de subtítulo del patrón</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ivisoria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xmlns=""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xmlns=""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xmlns=""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ivisoria 2">
    <p:spTree>
      <p:nvGrpSpPr>
        <p:cNvPr id="1" name=""/>
        <p:cNvGrpSpPr/>
        <p:nvPr/>
      </p:nvGrpSpPr>
      <p:grpSpPr>
        <a:xfrm>
          <a:off x="0" y="0"/>
          <a:ext cx="0" cy="0"/>
          <a:chOff x="0" y="0"/>
          <a:chExt cx="0" cy="0"/>
        </a:xfrm>
      </p:grpSpPr>
      <p:sp>
        <p:nvSpPr>
          <p:cNvPr id="12" name="Marcador de posición de imagen 11">
            <a:extLst>
              <a:ext uri="{FF2B5EF4-FFF2-40B4-BE49-F238E27FC236}">
                <a16:creationId xmlns:a16="http://schemas.microsoft.com/office/drawing/2014/main" xmlns=""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xmlns=""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xmlns=""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xmlns=""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to de contenido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xmlns=""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xmlns="" id="{40EE479C-D1F6-4BAC-80D2-90EF74E3261A}"/>
              </a:ext>
            </a:extLst>
          </p:cNvPr>
          <p:cNvSpPr>
            <a:spLocks noGrp="1"/>
          </p:cNvSpPr>
          <p:nvPr>
            <p:ph type="title" hasCustomPrompt="1"/>
          </p:nvPr>
        </p:nvSpPr>
        <p:spPr>
          <a:xfrm>
            <a:off x="432000" y="432000"/>
            <a:ext cx="5472000" cy="432000"/>
          </a:xfrm>
        </p:spPr>
        <p:txBody>
          <a:bodyPr rtlCol="0"/>
          <a:lstStyle>
            <a:lvl1pPr>
              <a:defRPr sz="2800">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xmlns=""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to de contenido 2">
    <p:spTree>
      <p:nvGrpSpPr>
        <p:cNvPr id="1" name=""/>
        <p:cNvGrpSpPr/>
        <p:nvPr/>
      </p:nvGrpSpPr>
      <p:grpSpPr>
        <a:xfrm>
          <a:off x="0" y="0"/>
          <a:ext cx="0" cy="0"/>
          <a:chOff x="0" y="0"/>
          <a:chExt cx="0" cy="0"/>
        </a:xfrm>
      </p:grpSpPr>
      <p:sp>
        <p:nvSpPr>
          <p:cNvPr id="13" name="Marcador de posición de imagen 12">
            <a:extLst>
              <a:ext uri="{FF2B5EF4-FFF2-40B4-BE49-F238E27FC236}">
                <a16:creationId xmlns:a16="http://schemas.microsoft.com/office/drawing/2014/main" xmlns=""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xmlns=""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xmlns=""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to de contenido 3">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xmlns=""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xmlns=""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xmlns=""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xmlns=""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xmlns=""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8" name="Marcador de posición de imagen 7">
            <a:extLst>
              <a:ext uri="{FF2B5EF4-FFF2-40B4-BE49-F238E27FC236}">
                <a16:creationId xmlns:a16="http://schemas.microsoft.com/office/drawing/2014/main" xmlns=""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9" name="Marcador de posición de imagen 8">
            <a:extLst>
              <a:ext uri="{FF2B5EF4-FFF2-40B4-BE49-F238E27FC236}">
                <a16:creationId xmlns:a16="http://schemas.microsoft.com/office/drawing/2014/main" xmlns=""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0" name="Forma libre 5">
            <a:extLst>
              <a:ext uri="{FF2B5EF4-FFF2-40B4-BE49-F238E27FC236}">
                <a16:creationId xmlns:a16="http://schemas.microsoft.com/office/drawing/2014/main" xmlns=""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1" name="Forma libre 5">
            <a:extLst>
              <a:ext uri="{FF2B5EF4-FFF2-40B4-BE49-F238E27FC236}">
                <a16:creationId xmlns:a16="http://schemas.microsoft.com/office/drawing/2014/main" xmlns=""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3" name="Forma libre 5">
            <a:extLst>
              <a:ext uri="{FF2B5EF4-FFF2-40B4-BE49-F238E27FC236}">
                <a16:creationId xmlns:a16="http://schemas.microsoft.com/office/drawing/2014/main" xmlns=""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4" name="Forma libre 5">
            <a:extLst>
              <a:ext uri="{FF2B5EF4-FFF2-40B4-BE49-F238E27FC236}">
                <a16:creationId xmlns:a16="http://schemas.microsoft.com/office/drawing/2014/main" xmlns=""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5" name="Forma libre 5">
            <a:extLst>
              <a:ext uri="{FF2B5EF4-FFF2-40B4-BE49-F238E27FC236}">
                <a16:creationId xmlns:a16="http://schemas.microsoft.com/office/drawing/2014/main" xmlns=""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2" name="Título 1">
            <a:extLst>
              <a:ext uri="{FF2B5EF4-FFF2-40B4-BE49-F238E27FC236}">
                <a16:creationId xmlns:a16="http://schemas.microsoft.com/office/drawing/2014/main" xmlns=""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xmlns=""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mparación izquierdo 1">
            <a:extLst>
              <a:ext uri="{FF2B5EF4-FFF2-40B4-BE49-F238E27FC236}">
                <a16:creationId xmlns:a16="http://schemas.microsoft.com/office/drawing/2014/main" xmlns="" id="{9322B50D-6A7D-41C6-BA57-613BC231DF36}"/>
              </a:ext>
            </a:extLst>
          </p:cNvPr>
          <p:cNvSpPr>
            <a:spLocks noGrp="1"/>
          </p:cNvSpPr>
          <p:nvPr>
            <p:ph type="body" idx="1" hasCustomPrompt="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contenido 2">
            <a:extLst>
              <a:ext uri="{FF2B5EF4-FFF2-40B4-BE49-F238E27FC236}">
                <a16:creationId xmlns:a16="http://schemas.microsoft.com/office/drawing/2014/main" xmlns="" id="{9FD584DA-F775-47B8-A1D7-6556AD5FCBD2}"/>
              </a:ext>
            </a:extLst>
          </p:cNvPr>
          <p:cNvSpPr>
            <a:spLocks noGrp="1"/>
          </p:cNvSpPr>
          <p:nvPr>
            <p:ph sz="half" idx="2" hasCustomPrompt="1"/>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mparación izquierdo 2">
            <a:extLst>
              <a:ext uri="{FF2B5EF4-FFF2-40B4-BE49-F238E27FC236}">
                <a16:creationId xmlns:a16="http://schemas.microsoft.com/office/drawing/2014/main" xmlns="" id="{78A963F8-6F6E-440E-B3B3-DDE13C083A36}"/>
              </a:ext>
            </a:extLst>
          </p:cNvPr>
          <p:cNvSpPr>
            <a:spLocks noGrp="1"/>
          </p:cNvSpPr>
          <p:nvPr>
            <p:ph type="body" sz="quarter" idx="13" hasCustomPrompt="1"/>
          </p:nvPr>
        </p:nvSpPr>
        <p:spPr>
          <a:xfrm>
            <a:off x="6300000" y="1516359"/>
            <a:ext cx="5472000" cy="358775"/>
          </a:xfrm>
        </p:spPr>
        <p:txBody>
          <a:bodyPr rtlCol="0"/>
          <a:lstStyle>
            <a:lvl1pPr marL="0" indent="0">
              <a:buNone/>
              <a:defRPr sz="2400" b="1"/>
            </a:lvl1pPr>
          </a:lstStyle>
          <a:p>
            <a:pPr lvl="0" rtl="0"/>
            <a:r>
              <a:rPr lang="es-ES" noProof="0"/>
              <a:t>Editar estilos de texto del patrón</a:t>
            </a:r>
          </a:p>
        </p:txBody>
      </p:sp>
      <p:sp>
        <p:nvSpPr>
          <p:cNvPr id="8" name="Marcador de posición de texto 4">
            <a:extLst>
              <a:ext uri="{FF2B5EF4-FFF2-40B4-BE49-F238E27FC236}">
                <a16:creationId xmlns:a16="http://schemas.microsoft.com/office/drawing/2014/main" xmlns="" id="{DF0A5256-B267-47DA-858A-0F3867CB6139}"/>
              </a:ext>
            </a:extLst>
          </p:cNvPr>
          <p:cNvSpPr>
            <a:spLocks noGrp="1"/>
          </p:cNvSpPr>
          <p:nvPr>
            <p:ph type="body" sz="quarter" idx="12" hasCustomPrompt="1"/>
          </p:nvPr>
        </p:nvSpPr>
        <p:spPr>
          <a:xfrm>
            <a:off x="6299887" y="2020359"/>
            <a:ext cx="5472113" cy="4170891"/>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ie de página 4">
            <a:extLst>
              <a:ext uri="{FF2B5EF4-FFF2-40B4-BE49-F238E27FC236}">
                <a16:creationId xmlns:a16="http://schemas.microsoft.com/office/drawing/2014/main" xmlns="" id="{646B8F99-FAB0-4B33-87ED-9FF46D11A907}"/>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xmlns="" id="{18733E7E-50D2-4F6C-9DF2-CF4C98C4B847}"/>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tografía grande">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xmlns=""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4" name="Marcador de pie de página 3">
            <a:extLst>
              <a:ext uri="{FF2B5EF4-FFF2-40B4-BE49-F238E27FC236}">
                <a16:creationId xmlns:a16="http://schemas.microsoft.com/office/drawing/2014/main" xmlns=""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2" name="Marcador de número de diapositiva 1">
            <a:extLst>
              <a:ext uri="{FF2B5EF4-FFF2-40B4-BE49-F238E27FC236}">
                <a16:creationId xmlns:a16="http://schemas.microsoft.com/office/drawing/2014/main" xmlns="" id="{8B3D119C-DBF5-4B4F-BE38-7BD7B5C8A5D0}"/>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
        <p:nvSpPr>
          <p:cNvPr id="6" name="Título 1">
            <a:extLst>
              <a:ext uri="{FF2B5EF4-FFF2-40B4-BE49-F238E27FC236}">
                <a16:creationId xmlns:a16="http://schemas.microsoft.com/office/drawing/2014/main" xmlns=""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es-ES" noProof="0"/>
              <a:t>Escriba la leyenda</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xmlns=""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Esquinas redondeadas 24">
            <a:extLst>
              <a:ext uri="{FF2B5EF4-FFF2-40B4-BE49-F238E27FC236}">
                <a16:creationId xmlns:a16="http://schemas.microsoft.com/office/drawing/2014/main" xmlns=""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xmlns=""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xmlns=""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título 1">
            <a:extLst>
              <a:ext uri="{FF2B5EF4-FFF2-40B4-BE49-F238E27FC236}">
                <a16:creationId xmlns:a16="http://schemas.microsoft.com/office/drawing/2014/main" xmlns=""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es-ES" noProof="0"/>
              <a:t>Haga clic para editar el título de la página</a:t>
            </a:r>
          </a:p>
        </p:txBody>
      </p:sp>
      <p:sp>
        <p:nvSpPr>
          <p:cNvPr id="3" name="Marcador de texto 2">
            <a:extLst>
              <a:ext uri="{FF2B5EF4-FFF2-40B4-BE49-F238E27FC236}">
                <a16:creationId xmlns:a16="http://schemas.microsoft.com/office/drawing/2014/main" xmlns=""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a:extLst>
              <a:ext uri="{FF2B5EF4-FFF2-40B4-BE49-F238E27FC236}">
                <a16:creationId xmlns:a16="http://schemas.microsoft.com/office/drawing/2014/main" xmlns=""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pPr rtl="0"/>
            <a:r>
              <a:rPr lang="es-ES" noProof="0"/>
              <a:t>Agregue un pie de página</a:t>
            </a:r>
          </a:p>
        </p:txBody>
      </p:sp>
      <p:sp>
        <p:nvSpPr>
          <p:cNvPr id="6" name="Marcador de número de diapositiva 5">
            <a:extLst>
              <a:ext uri="{FF2B5EF4-FFF2-40B4-BE49-F238E27FC236}">
                <a16:creationId xmlns:a16="http://schemas.microsoft.com/office/drawing/2014/main" xmlns=""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28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Bloque de énfasis">
            <a:extLst>
              <a:ext uri="{FF2B5EF4-FFF2-40B4-BE49-F238E27FC236}">
                <a16:creationId xmlns:a16="http://schemas.microsoft.com/office/drawing/2014/main" xmlns=""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xmlns="" id="{523FE306-F15F-467F-8B3F-FA19B84D93C4}"/>
              </a:ext>
            </a:extLst>
          </p:cNvPr>
          <p:cNvPicPr>
            <a:picLocks noGrp="1" noChangeAspect="1"/>
          </p:cNvPicPr>
          <p:nvPr>
            <p:ph type="pic" sz="quarter" idx="10"/>
          </p:nvPr>
        </p:nvPicPr>
        <p:blipFill>
          <a:blip r:embed="rId3"/>
          <a:srcRect l="6269" r="6269"/>
          <a:stretch>
            <a:fillRect/>
          </a:stretch>
        </p:blipFill>
        <p:spPr/>
      </p:pic>
      <p:sp>
        <p:nvSpPr>
          <p:cNvPr id="8" name="Subtítulo 7">
            <a:extLst>
              <a:ext uri="{FF2B5EF4-FFF2-40B4-BE49-F238E27FC236}">
                <a16:creationId xmlns:a16="http://schemas.microsoft.com/office/drawing/2014/main" xmlns="" id="{A511EF76-BD32-4687-91C6-C63F4ACA609F}"/>
              </a:ext>
            </a:extLst>
          </p:cNvPr>
          <p:cNvSpPr>
            <a:spLocks noGrp="1"/>
          </p:cNvSpPr>
          <p:nvPr>
            <p:ph type="subTitle" idx="1"/>
          </p:nvPr>
        </p:nvSpPr>
        <p:spPr>
          <a:xfrm>
            <a:off x="740819" y="4348047"/>
            <a:ext cx="5327021" cy="1844409"/>
          </a:xfrm>
          <a:solidFill>
            <a:srgbClr val="404040"/>
          </a:solidFill>
        </p:spPr>
        <p:txBody>
          <a:bodyPr/>
          <a:lstStyle/>
          <a:p>
            <a:r>
              <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s-EC" sz="1800" b="1" dirty="0" err="1"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Group</a:t>
            </a:r>
            <a:r>
              <a:rPr lang="es-EC" sz="18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s-EC" sz="1800" b="1" dirty="0" err="1"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Members</a:t>
            </a:r>
            <a:r>
              <a:rPr lang="es-EC" sz="18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Juan Pablo Cadena Aguilar</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Jimmy </a:t>
            </a: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René Gilces Vargas</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Josue Vicente Martínez Salazar</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endParaRPr lang="es-EC" dirty="0"/>
          </a:p>
        </p:txBody>
      </p:sp>
      <p:sp>
        <p:nvSpPr>
          <p:cNvPr id="11" name="Título 10">
            <a:extLst>
              <a:ext uri="{FF2B5EF4-FFF2-40B4-BE49-F238E27FC236}">
                <a16:creationId xmlns:a16="http://schemas.microsoft.com/office/drawing/2014/main" xmlns="" id="{0E89D073-631D-4C3A-8804-B92A9CD926A7}"/>
              </a:ext>
            </a:extLst>
          </p:cNvPr>
          <p:cNvSpPr>
            <a:spLocks noGrp="1"/>
          </p:cNvSpPr>
          <p:nvPr>
            <p:ph type="ctrTitle"/>
          </p:nvPr>
        </p:nvSpPr>
        <p:spPr>
          <a:xfrm>
            <a:off x="744967" y="159563"/>
            <a:ext cx="11269554" cy="2129742"/>
          </a:xfrm>
        </p:spPr>
        <p:txBody>
          <a:bodyPr/>
          <a:lstStyle/>
          <a:p>
            <a:r>
              <a:rPr lang="en-US" sz="4000" dirty="0"/>
              <a:t>Prototype of a </a:t>
            </a:r>
            <a:r>
              <a:rPr lang="en-US" sz="4000" dirty="0" err="1"/>
              <a:t>solmaphore</a:t>
            </a:r>
            <a:r>
              <a:rPr lang="en-US" sz="4000" dirty="0"/>
              <a:t> for the prevention of skin diseases caused by high rates of ultraviolet radiation</a:t>
            </a:r>
            <a:endParaRPr lang="es-EC" sz="4000" dirty="0"/>
          </a:p>
        </p:txBody>
      </p:sp>
      <p:sp>
        <p:nvSpPr>
          <p:cNvPr id="16" name="CuadroTexto 15">
            <a:extLst>
              <a:ext uri="{FF2B5EF4-FFF2-40B4-BE49-F238E27FC236}">
                <a16:creationId xmlns:a16="http://schemas.microsoft.com/office/drawing/2014/main" xmlns="" id="{6EF1B419-78CE-4F8B-979C-279568FDDA3B}"/>
              </a:ext>
            </a:extLst>
          </p:cNvPr>
          <p:cNvSpPr txBox="1"/>
          <p:nvPr/>
        </p:nvSpPr>
        <p:spPr>
          <a:xfrm>
            <a:off x="740819" y="3283834"/>
            <a:ext cx="5327021" cy="984885"/>
          </a:xfrm>
          <a:prstGeom prst="rect">
            <a:avLst/>
          </a:prstGeom>
          <a:solidFill>
            <a:srgbClr val="404040"/>
          </a:solidFill>
        </p:spPr>
        <p:txBody>
          <a:bodyPr wrap="square" rtlCol="0">
            <a:spAutoFit/>
          </a:bodyPr>
          <a:lstStyle/>
          <a:p>
            <a:pPr algn="ctr"/>
            <a:r>
              <a:rPr lang="es-EC" sz="2000" b="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Course</a:t>
            </a:r>
            <a:r>
              <a:rPr lang="es-EC" sz="2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Network </a:t>
            </a:r>
            <a:r>
              <a:rPr lang="es-EC" sz="2000" b="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Services</a:t>
            </a:r>
            <a:r>
              <a:rPr lang="es-EC" sz="2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Management </a:t>
            </a:r>
            <a:r>
              <a:rPr lang="es-EC" sz="2000" b="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Under</a:t>
            </a:r>
            <a:r>
              <a:rPr lang="es-EC" sz="2000"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Linux</a:t>
            </a:r>
          </a:p>
          <a:p>
            <a:pPr algn="ctr"/>
            <a:r>
              <a:rPr lang="es-EC" b="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Professor</a:t>
            </a:r>
            <a:r>
              <a:rPr lang="es-EC" b="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Msig. Adriana Collaguazo Jaramillo</a:t>
            </a:r>
            <a:endParaRPr lang="es-EC"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734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descr="Imagen que contiene electrónica, circuito&#10;&#10;Descripción generada automáticamente">
            <a:extLst>
              <a:ext uri="{FF2B5EF4-FFF2-40B4-BE49-F238E27FC236}">
                <a16:creationId xmlns:a16="http://schemas.microsoft.com/office/drawing/2014/main" xmlns="" id="{9EAA3D57-4A62-47B9-9FB1-106C2EFDB8FD}"/>
              </a:ext>
            </a:extLst>
          </p:cNvPr>
          <p:cNvPicPr>
            <a:picLocks noGrp="1" noChangeAspect="1"/>
          </p:cNvPicPr>
          <p:nvPr>
            <p:ph type="pic" sz="quarter" idx="14"/>
          </p:nvPr>
        </p:nvPicPr>
        <p:blipFill>
          <a:blip r:embed="rId2"/>
          <a:srcRect l="18153" r="18153"/>
          <a:stretch>
            <a:fillRect/>
          </a:stretch>
        </p:blipFill>
        <p:spPr/>
      </p:pic>
      <p:sp>
        <p:nvSpPr>
          <p:cNvPr id="5" name="Marcador de número de diapositiva 4">
            <a:extLst>
              <a:ext uri="{FF2B5EF4-FFF2-40B4-BE49-F238E27FC236}">
                <a16:creationId xmlns:a16="http://schemas.microsoft.com/office/drawing/2014/main" xmlns="" id="{8152C253-2E6D-4223-ADB0-7128625FCA43}"/>
              </a:ext>
            </a:extLst>
          </p:cNvPr>
          <p:cNvSpPr>
            <a:spLocks noGrp="1"/>
          </p:cNvSpPr>
          <p:nvPr>
            <p:ph type="sldNum" sz="quarter" idx="33"/>
          </p:nvPr>
        </p:nvSpPr>
        <p:spPr/>
        <p:txBody>
          <a:bodyPr/>
          <a:lstStyle/>
          <a:p>
            <a:pPr rtl="0"/>
            <a:fld id="{19B51A1E-902D-48AF-9020-955120F399B6}" type="slidenum">
              <a:rPr lang="es-ES" noProof="0" smtClean="0"/>
              <a:pPr rtl="0"/>
              <a:t>10</a:t>
            </a:fld>
            <a:endParaRPr lang="es-ES" noProof="0"/>
          </a:p>
        </p:txBody>
      </p:sp>
      <p:sp>
        <p:nvSpPr>
          <p:cNvPr id="16" name="Rectángulo 15">
            <a:extLst>
              <a:ext uri="{FF2B5EF4-FFF2-40B4-BE49-F238E27FC236}">
                <a16:creationId xmlns:a16="http://schemas.microsoft.com/office/drawing/2014/main" xmlns="" id="{6CA9C1FA-CC04-4BF3-B7E4-0639561E8A0A}"/>
              </a:ext>
            </a:extLst>
          </p:cNvPr>
          <p:cNvSpPr/>
          <p:nvPr/>
        </p:nvSpPr>
        <p:spPr>
          <a:xfrm>
            <a:off x="792480" y="585216"/>
            <a:ext cx="4450080" cy="73152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C" sz="4400" b="1" dirty="0" err="1">
                <a:latin typeface="+mj-lt"/>
              </a:rPr>
              <a:t>Conclusions</a:t>
            </a:r>
            <a:endParaRPr lang="es-EC" b="1" dirty="0">
              <a:latin typeface="+mj-lt"/>
            </a:endParaRPr>
          </a:p>
        </p:txBody>
      </p:sp>
      <p:sp>
        <p:nvSpPr>
          <p:cNvPr id="17" name="Rectángulo: esquinas redondeadas 16">
            <a:extLst>
              <a:ext uri="{FF2B5EF4-FFF2-40B4-BE49-F238E27FC236}">
                <a16:creationId xmlns:a16="http://schemas.microsoft.com/office/drawing/2014/main" xmlns="" id="{55308E67-1FF5-48EF-8547-26CB56072A9C}"/>
              </a:ext>
            </a:extLst>
          </p:cNvPr>
          <p:cNvSpPr/>
          <p:nvPr/>
        </p:nvSpPr>
        <p:spPr>
          <a:xfrm>
            <a:off x="769485" y="1723111"/>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dirty="0">
                <a:solidFill>
                  <a:schemeClr val="tx1"/>
                </a:solidFill>
              </a:rPr>
              <a:t>Scripting is a great strategy for process automation and service configuration on Linux servers.
There was a correct use and creation of a database in order to store the information. 
A server was established through a raspberry to be able to access the information collected by our Solmaforo. 
It was possible to establish a connection between all the devices used for this prototype resulting in a good implementation and solution of the problem initially posed, which consisted in visualizing the level of UV radiation </a:t>
            </a:r>
            <a:endParaRPr lang="es-EC" dirty="0">
              <a:solidFill>
                <a:schemeClr val="tx1"/>
              </a:solidFill>
            </a:endParaRPr>
          </a:p>
        </p:txBody>
      </p:sp>
    </p:spTree>
    <p:extLst>
      <p:ext uri="{BB962C8B-B14F-4D97-AF65-F5344CB8AC3E}">
        <p14:creationId xmlns:p14="http://schemas.microsoft.com/office/powerpoint/2010/main" val="220294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descr="Imagen que contiene electrónica, circuito&#10;&#10;Descripción generada automáticamente">
            <a:extLst>
              <a:ext uri="{FF2B5EF4-FFF2-40B4-BE49-F238E27FC236}">
                <a16:creationId xmlns:a16="http://schemas.microsoft.com/office/drawing/2014/main" xmlns="" id="{9EAA3D57-4A62-47B9-9FB1-106C2EFDB8FD}"/>
              </a:ext>
            </a:extLst>
          </p:cNvPr>
          <p:cNvPicPr>
            <a:picLocks noGrp="1" noChangeAspect="1"/>
          </p:cNvPicPr>
          <p:nvPr>
            <p:ph type="pic" sz="quarter" idx="14"/>
          </p:nvPr>
        </p:nvPicPr>
        <p:blipFill>
          <a:blip r:embed="rId2"/>
          <a:srcRect l="18153" r="18153"/>
          <a:stretch>
            <a:fillRect/>
          </a:stretch>
        </p:blipFill>
        <p:spPr/>
      </p:pic>
      <p:sp>
        <p:nvSpPr>
          <p:cNvPr id="5" name="Marcador de número de diapositiva 4">
            <a:extLst>
              <a:ext uri="{FF2B5EF4-FFF2-40B4-BE49-F238E27FC236}">
                <a16:creationId xmlns:a16="http://schemas.microsoft.com/office/drawing/2014/main" xmlns="" id="{8152C253-2E6D-4223-ADB0-7128625FCA43}"/>
              </a:ext>
            </a:extLst>
          </p:cNvPr>
          <p:cNvSpPr>
            <a:spLocks noGrp="1"/>
          </p:cNvSpPr>
          <p:nvPr>
            <p:ph type="sldNum" sz="quarter" idx="33"/>
          </p:nvPr>
        </p:nvSpPr>
        <p:spPr/>
        <p:txBody>
          <a:bodyPr/>
          <a:lstStyle/>
          <a:p>
            <a:pPr rtl="0"/>
            <a:fld id="{19B51A1E-902D-48AF-9020-955120F399B6}" type="slidenum">
              <a:rPr lang="es-ES" noProof="0" smtClean="0"/>
              <a:pPr rtl="0"/>
              <a:t>11</a:t>
            </a:fld>
            <a:endParaRPr lang="es-ES" noProof="0"/>
          </a:p>
        </p:txBody>
      </p:sp>
      <p:sp>
        <p:nvSpPr>
          <p:cNvPr id="16" name="Rectángulo 15">
            <a:extLst>
              <a:ext uri="{FF2B5EF4-FFF2-40B4-BE49-F238E27FC236}">
                <a16:creationId xmlns:a16="http://schemas.microsoft.com/office/drawing/2014/main" xmlns="" id="{6CA9C1FA-CC04-4BF3-B7E4-0639561E8A0A}"/>
              </a:ext>
            </a:extLst>
          </p:cNvPr>
          <p:cNvSpPr/>
          <p:nvPr/>
        </p:nvSpPr>
        <p:spPr>
          <a:xfrm>
            <a:off x="914400" y="804672"/>
            <a:ext cx="4620768" cy="73152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C" sz="4400" b="1" dirty="0" err="1">
                <a:latin typeface="+mj-lt"/>
              </a:rPr>
              <a:t>Recomendations</a:t>
            </a:r>
            <a:endParaRPr lang="es-EC" b="1" dirty="0">
              <a:latin typeface="+mj-lt"/>
            </a:endParaRPr>
          </a:p>
        </p:txBody>
      </p:sp>
      <p:sp>
        <p:nvSpPr>
          <p:cNvPr id="6" name="Rectángulo: esquinas redondeadas 5">
            <a:extLst>
              <a:ext uri="{FF2B5EF4-FFF2-40B4-BE49-F238E27FC236}">
                <a16:creationId xmlns:a16="http://schemas.microsoft.com/office/drawing/2014/main" xmlns="" id="{BE8772E9-29E5-4888-8A00-CE7032FD7794}"/>
              </a:ext>
            </a:extLst>
          </p:cNvPr>
          <p:cNvSpPr/>
          <p:nvPr/>
        </p:nvSpPr>
        <p:spPr>
          <a:xfrm>
            <a:off x="806061" y="1727570"/>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dirty="0">
                <a:solidFill>
                  <a:schemeClr val="tx1"/>
                </a:solidFill>
              </a:rPr>
              <a:t>Recognize the correct use of single and double quotes to avoid making errors within the script.
Review the functionality and correct allocation of the pins of the different modules and prototyping platforms used. 
Perform the respective tests to evaluate the level of effectiveness or acceptance of the proposed prototype. 
Validate all functions performed within the programming.  </a:t>
            </a:r>
            <a:endParaRPr lang="es-EC" dirty="0">
              <a:solidFill>
                <a:schemeClr val="tx1"/>
              </a:solidFill>
            </a:endParaRPr>
          </a:p>
        </p:txBody>
      </p:sp>
    </p:spTree>
    <p:extLst>
      <p:ext uri="{BB962C8B-B14F-4D97-AF65-F5344CB8AC3E}">
        <p14:creationId xmlns:p14="http://schemas.microsoft.com/office/powerpoint/2010/main" val="595301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Bloque de énfasis">
            <a:extLst>
              <a:ext uri="{FF2B5EF4-FFF2-40B4-BE49-F238E27FC236}">
                <a16:creationId xmlns:a16="http://schemas.microsoft.com/office/drawing/2014/main" xmlns=""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xmlns="" id="{523FE306-F15F-467F-8B3F-FA19B84D93C4}"/>
              </a:ext>
            </a:extLst>
          </p:cNvPr>
          <p:cNvPicPr>
            <a:picLocks noGrp="1" noChangeAspect="1"/>
          </p:cNvPicPr>
          <p:nvPr>
            <p:ph type="pic" sz="quarter" idx="10"/>
          </p:nvPr>
        </p:nvPicPr>
        <p:blipFill>
          <a:blip r:embed="rId3"/>
          <a:srcRect l="6269" r="6269"/>
          <a:stretch>
            <a:fillRect/>
          </a:stretch>
        </p:blipFill>
        <p:spPr/>
      </p:pic>
      <p:sp>
        <p:nvSpPr>
          <p:cNvPr id="3" name="Título 2">
            <a:extLst>
              <a:ext uri="{FF2B5EF4-FFF2-40B4-BE49-F238E27FC236}">
                <a16:creationId xmlns:a16="http://schemas.microsoft.com/office/drawing/2014/main" xmlns="" id="{75794668-8153-4097-B06D-EB29243AD11C}"/>
              </a:ext>
            </a:extLst>
          </p:cNvPr>
          <p:cNvSpPr>
            <a:spLocks noGrp="1"/>
          </p:cNvSpPr>
          <p:nvPr>
            <p:ph type="ctrTitle"/>
          </p:nvPr>
        </p:nvSpPr>
        <p:spPr>
          <a:xfrm>
            <a:off x="7788005" y="3796013"/>
            <a:ext cx="4135771" cy="983251"/>
          </a:xfrm>
        </p:spPr>
        <p:txBody>
          <a:bodyPr/>
          <a:lstStyle/>
          <a:p>
            <a:r>
              <a:rPr lang="es-EC" dirty="0"/>
              <a:t>THANKS </a:t>
            </a:r>
            <a:r>
              <a:rPr lang="es-EC" dirty="0">
                <a:sym typeface="Wingdings" panose="05000000000000000000" pitchFamily="2" charset="2"/>
              </a:rPr>
              <a:t></a:t>
            </a:r>
            <a:endParaRPr lang="es-EC" dirty="0"/>
          </a:p>
        </p:txBody>
      </p:sp>
    </p:spTree>
    <p:extLst>
      <p:ext uri="{BB962C8B-B14F-4D97-AF65-F5344CB8AC3E}">
        <p14:creationId xmlns:p14="http://schemas.microsoft.com/office/powerpoint/2010/main" val="202583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riángulo isósceles 17" descr="Sombra en el cuadro del título">
            <a:extLst>
              <a:ext uri="{FF2B5EF4-FFF2-40B4-BE49-F238E27FC236}">
                <a16:creationId xmlns:a16="http://schemas.microsoft.com/office/drawing/2014/main" xmlns="" id="{FAB4748B-F532-4C70-827A-5FEA8C084327}"/>
              </a:ext>
              <a:ext uri="{C183D7F6-B498-43B3-948B-1728B52AA6E4}">
                <adec:decorative xmlns:adec="http://schemas.microsoft.com/office/drawing/2017/decorative" xmlns="" val="1"/>
              </a:ext>
            </a:extLst>
          </p:cNvPr>
          <p:cNvSpPr/>
          <p:nvPr/>
        </p:nvSpPr>
        <p:spPr>
          <a:xfrm rot="16200000">
            <a:off x="207596" y="118332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Forma libre 5" descr="Bloque de énfasis">
            <a:extLst>
              <a:ext uri="{FF2B5EF4-FFF2-40B4-BE49-F238E27FC236}">
                <a16:creationId xmlns:a16="http://schemas.microsoft.com/office/drawing/2014/main" xmlns=""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xmlns="" id="{523FE306-F15F-467F-8B3F-FA19B84D93C4}"/>
              </a:ext>
            </a:extLst>
          </p:cNvPr>
          <p:cNvPicPr>
            <a:picLocks noGrp="1" noChangeAspect="1"/>
          </p:cNvPicPr>
          <p:nvPr>
            <p:ph type="pic" sz="quarter" idx="13"/>
          </p:nvPr>
        </p:nvPicPr>
        <p:blipFill>
          <a:blip r:embed="rId3"/>
          <a:srcRect l="12028" r="12028"/>
          <a:stretch>
            <a:fillRect/>
          </a:stretch>
        </p:blipFill>
        <p:spPr>
          <a:xfrm>
            <a:off x="0" y="418373"/>
            <a:ext cx="8687356" cy="6439627"/>
          </a:xfrm>
        </p:spPr>
      </p:pic>
      <p:sp>
        <p:nvSpPr>
          <p:cNvPr id="10" name="Título 9"/>
          <p:cNvSpPr>
            <a:spLocks noGrp="1"/>
          </p:cNvSpPr>
          <p:nvPr>
            <p:ph type="ctrTitle"/>
          </p:nvPr>
        </p:nvSpPr>
        <p:spPr>
          <a:xfrm>
            <a:off x="160541" y="280151"/>
            <a:ext cx="5081311" cy="929671"/>
          </a:xfrm>
        </p:spPr>
        <p:txBody>
          <a:bodyPr/>
          <a:lstStyle/>
          <a:p>
            <a:r>
              <a:rPr lang="es-EC" sz="4800" dirty="0" err="1">
                <a:latin typeface="Arial" panose="020B0604020202020204" pitchFamily="34" charset="0"/>
                <a:cs typeface="Arial" panose="020B0604020202020204" pitchFamily="34" charset="0"/>
              </a:rPr>
              <a:t>Problem</a:t>
            </a:r>
            <a:r>
              <a:rPr lang="es-EC" sz="4800" dirty="0">
                <a:latin typeface="Arial" panose="020B0604020202020204" pitchFamily="34" charset="0"/>
                <a:cs typeface="Arial" panose="020B0604020202020204" pitchFamily="34" charset="0"/>
              </a:rPr>
              <a:t/>
            </a:r>
            <a:br>
              <a:rPr lang="es-EC" sz="4800" dirty="0">
                <a:latin typeface="Arial" panose="020B0604020202020204" pitchFamily="34" charset="0"/>
                <a:cs typeface="Arial" panose="020B0604020202020204" pitchFamily="34" charset="0"/>
              </a:rPr>
            </a:br>
            <a:endParaRPr lang="en-US" sz="480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xmlns="" id="{DB555F94-D771-46CD-AF0E-32506F246FE8}"/>
              </a:ext>
            </a:extLst>
          </p:cNvPr>
          <p:cNvPicPr>
            <a:picLocks noChangeAspect="1"/>
          </p:cNvPicPr>
          <p:nvPr/>
        </p:nvPicPr>
        <p:blipFill>
          <a:blip r:embed="rId4"/>
          <a:stretch>
            <a:fillRect/>
          </a:stretch>
        </p:blipFill>
        <p:spPr>
          <a:xfrm>
            <a:off x="6263890" y="2503969"/>
            <a:ext cx="4570485" cy="2566985"/>
          </a:xfrm>
          <a:prstGeom prst="rect">
            <a:avLst/>
          </a:prstGeom>
        </p:spPr>
      </p:pic>
      <p:sp>
        <p:nvSpPr>
          <p:cNvPr id="13" name="Rectángulo: esquinas redondeadas 12">
            <a:extLst>
              <a:ext uri="{FF2B5EF4-FFF2-40B4-BE49-F238E27FC236}">
                <a16:creationId xmlns:a16="http://schemas.microsoft.com/office/drawing/2014/main" xmlns="" id="{6499849B-A6FF-498C-B4E6-5C51583EEF13}"/>
              </a:ext>
            </a:extLst>
          </p:cNvPr>
          <p:cNvSpPr/>
          <p:nvPr/>
        </p:nvSpPr>
        <p:spPr>
          <a:xfrm>
            <a:off x="393584" y="2391332"/>
            <a:ext cx="5332888" cy="279226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The incidence of UV rays is a factor that generates skin affections, the level of radiation of the sun has increased over the years and is difficult to perceive. Which causes few preventive measures to be taken in the face of this problematic</a:t>
            </a:r>
            <a:endParaRPr lang="es-EC"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4760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riángulo isósceles 17" descr="Sombra en el cuadro del título">
            <a:extLst>
              <a:ext uri="{FF2B5EF4-FFF2-40B4-BE49-F238E27FC236}">
                <a16:creationId xmlns:a16="http://schemas.microsoft.com/office/drawing/2014/main" xmlns="" id="{FAB4748B-F532-4C70-827A-5FEA8C084327}"/>
              </a:ext>
              <a:ext uri="{C183D7F6-B498-43B3-948B-1728B52AA6E4}">
                <adec:decorative xmlns:adec="http://schemas.microsoft.com/office/drawing/2017/decorative" xmlns="" val="1"/>
              </a:ext>
            </a:extLst>
          </p:cNvPr>
          <p:cNvSpPr/>
          <p:nvPr/>
        </p:nvSpPr>
        <p:spPr>
          <a:xfrm rot="16200000">
            <a:off x="207596" y="118332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Forma libre 5" descr="Bloque de énfasis">
            <a:extLst>
              <a:ext uri="{FF2B5EF4-FFF2-40B4-BE49-F238E27FC236}">
                <a16:creationId xmlns:a16="http://schemas.microsoft.com/office/drawing/2014/main" xmlns=""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xmlns="" id="{523FE306-F15F-467F-8B3F-FA19B84D93C4}"/>
              </a:ext>
            </a:extLst>
          </p:cNvPr>
          <p:cNvPicPr>
            <a:picLocks noGrp="1" noChangeAspect="1"/>
          </p:cNvPicPr>
          <p:nvPr>
            <p:ph type="pic" sz="quarter" idx="13"/>
          </p:nvPr>
        </p:nvPicPr>
        <p:blipFill>
          <a:blip r:embed="rId3"/>
          <a:srcRect l="12028" r="12028"/>
          <a:stretch>
            <a:fillRect/>
          </a:stretch>
        </p:blipFill>
        <p:spPr>
          <a:xfrm>
            <a:off x="0" y="418373"/>
            <a:ext cx="8687356" cy="6439627"/>
          </a:xfrm>
        </p:spPr>
      </p:pic>
      <p:sp>
        <p:nvSpPr>
          <p:cNvPr id="10" name="Título 9"/>
          <p:cNvSpPr>
            <a:spLocks noGrp="1"/>
          </p:cNvSpPr>
          <p:nvPr>
            <p:ph type="ctrTitle"/>
          </p:nvPr>
        </p:nvSpPr>
        <p:spPr>
          <a:xfrm>
            <a:off x="160541" y="280151"/>
            <a:ext cx="5565931" cy="929671"/>
          </a:xfrm>
        </p:spPr>
        <p:txBody>
          <a:bodyPr/>
          <a:lstStyle/>
          <a:p>
            <a:r>
              <a:rPr lang="es-EC" sz="4800" dirty="0" err="1">
                <a:latin typeface="Arial" panose="020B0604020202020204" pitchFamily="34" charset="0"/>
                <a:cs typeface="Arial" panose="020B0604020202020204" pitchFamily="34" charset="0"/>
              </a:rPr>
              <a:t>Proposed</a:t>
            </a:r>
            <a:r>
              <a:rPr lang="es-EC" sz="4800" dirty="0">
                <a:latin typeface="Arial" panose="020B0604020202020204" pitchFamily="34" charset="0"/>
                <a:cs typeface="Arial" panose="020B0604020202020204" pitchFamily="34" charset="0"/>
              </a:rPr>
              <a:t> </a:t>
            </a:r>
            <a:r>
              <a:rPr lang="es-EC" sz="4800" dirty="0" err="1">
                <a:latin typeface="Arial" panose="020B0604020202020204" pitchFamily="34" charset="0"/>
                <a:cs typeface="Arial" panose="020B0604020202020204" pitchFamily="34" charset="0"/>
              </a:rPr>
              <a:t>Solution</a:t>
            </a:r>
            <a:r>
              <a:rPr lang="es-EC" sz="4800" dirty="0">
                <a:latin typeface="Arial" panose="020B0604020202020204" pitchFamily="34" charset="0"/>
                <a:cs typeface="Arial" panose="020B0604020202020204" pitchFamily="34" charset="0"/>
              </a:rPr>
              <a:t> </a:t>
            </a:r>
            <a:br>
              <a:rPr lang="es-EC" sz="4800" dirty="0">
                <a:latin typeface="Arial" panose="020B0604020202020204" pitchFamily="34" charset="0"/>
                <a:cs typeface="Arial" panose="020B0604020202020204" pitchFamily="34" charset="0"/>
              </a:rPr>
            </a:br>
            <a:endParaRPr lang="en-US" sz="4800" dirty="0">
              <a:latin typeface="Arial" panose="020B0604020202020204" pitchFamily="34" charset="0"/>
              <a:cs typeface="Arial" panose="020B0604020202020204" pitchFamily="34" charset="0"/>
            </a:endParaRPr>
          </a:p>
        </p:txBody>
      </p:sp>
      <p:sp>
        <p:nvSpPr>
          <p:cNvPr id="13" name="Rectángulo: esquinas redondeadas 12">
            <a:extLst>
              <a:ext uri="{FF2B5EF4-FFF2-40B4-BE49-F238E27FC236}">
                <a16:creationId xmlns:a16="http://schemas.microsoft.com/office/drawing/2014/main" xmlns="" id="{6499849B-A6FF-498C-B4E6-5C51583EEF13}"/>
              </a:ext>
            </a:extLst>
          </p:cNvPr>
          <p:cNvSpPr/>
          <p:nvPr/>
        </p:nvSpPr>
        <p:spPr>
          <a:xfrm>
            <a:off x="832171" y="2231045"/>
            <a:ext cx="5489930" cy="251574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Our proposed solution is to develop a prototype capable of measuring the level of radiation and store them together with other parameters in a database server, so that they can be visualized later indicating the level of radiation existing.
</a:t>
            </a:r>
            <a:endParaRPr lang="es-EC"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 name="Imagen 1">
            <a:extLst>
              <a:ext uri="{FF2B5EF4-FFF2-40B4-BE49-F238E27FC236}">
                <a16:creationId xmlns:a16="http://schemas.microsoft.com/office/drawing/2014/main" xmlns="" id="{89C1C6B4-6473-4C37-8E3C-914FF03A8B13}"/>
              </a:ext>
            </a:extLst>
          </p:cNvPr>
          <p:cNvPicPr>
            <a:picLocks noChangeAspect="1"/>
          </p:cNvPicPr>
          <p:nvPr/>
        </p:nvPicPr>
        <p:blipFill rotWithShape="1">
          <a:blip r:embed="rId4"/>
          <a:srcRect t="4663" r="4843" b="25890"/>
          <a:stretch/>
        </p:blipFill>
        <p:spPr>
          <a:xfrm>
            <a:off x="7465809" y="1916149"/>
            <a:ext cx="3348495" cy="3145536"/>
          </a:xfrm>
          <a:prstGeom prst="rect">
            <a:avLst/>
          </a:prstGeom>
        </p:spPr>
      </p:pic>
    </p:spTree>
    <p:extLst>
      <p:ext uri="{BB962C8B-B14F-4D97-AF65-F5344CB8AC3E}">
        <p14:creationId xmlns:p14="http://schemas.microsoft.com/office/powerpoint/2010/main" val="3277687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xmlns=""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4</a:t>
            </a:fld>
            <a:endParaRPr lang="es-ES"/>
          </a:p>
        </p:txBody>
      </p:sp>
      <p:sp>
        <p:nvSpPr>
          <p:cNvPr id="7" name="Título 6"/>
          <p:cNvSpPr>
            <a:spLocks noGrp="1"/>
          </p:cNvSpPr>
          <p:nvPr>
            <p:ph type="ctrTitle"/>
          </p:nvPr>
        </p:nvSpPr>
        <p:spPr>
          <a:xfrm>
            <a:off x="223284" y="95693"/>
            <a:ext cx="6668150" cy="903769"/>
          </a:xfrm>
        </p:spPr>
        <p:txBody>
          <a:bodyPr/>
          <a:lstStyle/>
          <a:p>
            <a:pPr algn="ctr"/>
            <a:r>
              <a:rPr lang="es-EC" dirty="0">
                <a:latin typeface="Arial" panose="020B0604020202020204" pitchFamily="34" charset="0"/>
                <a:cs typeface="Arial" panose="020B0604020202020204" pitchFamily="34" charset="0"/>
              </a:rPr>
              <a:t>Hardware </a:t>
            </a:r>
            <a:r>
              <a:rPr lang="es-EC" dirty="0" err="1">
                <a:latin typeface="Arial" panose="020B0604020202020204" pitchFamily="34" charset="0"/>
                <a:cs typeface="Arial" panose="020B0604020202020204" pitchFamily="34" charset="0"/>
              </a:rPr>
              <a:t>Requirements</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xmlns="" id="{25F572D6-04FE-4D91-9074-9904DEC6F3DD}"/>
              </a:ext>
              <a:ext uri="{C183D7F6-B498-43B3-948B-1728B52AA6E4}">
                <adec:decorative xmlns:adec="http://schemas.microsoft.com/office/drawing/2017/decorative" xmlns="" val="1"/>
              </a:ext>
            </a:extLst>
          </p:cNvPr>
          <p:cNvSpPr/>
          <p:nvPr/>
        </p:nvSpPr>
        <p:spPr>
          <a:xfrm rot="16200000">
            <a:off x="210723" y="1015361"/>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3" name="Rectángulo: esquinas redondeadas 12">
            <a:extLst>
              <a:ext uri="{FF2B5EF4-FFF2-40B4-BE49-F238E27FC236}">
                <a16:creationId xmlns:a16="http://schemas.microsoft.com/office/drawing/2014/main" xmlns="" id="{70E78CF7-AFCF-466A-B03A-86057F85F3A6}"/>
              </a:ext>
            </a:extLst>
          </p:cNvPr>
          <p:cNvSpPr/>
          <p:nvPr/>
        </p:nvSpPr>
        <p:spPr>
          <a:xfrm>
            <a:off x="576851" y="1727570"/>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Raspberry Pi 3 B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Arduino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One</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Rev2</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ESP8266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WiFi</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module)</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DHT11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humidity</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and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temperature</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sensor)</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Solar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cell</a:t>
            </a:r>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Jumpers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Breadboard</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Leds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several</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sticks</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s-EC" dirty="0">
              <a:solidFill>
                <a:schemeClr val="tx1"/>
              </a:solidFill>
            </a:endParaRPr>
          </a:p>
        </p:txBody>
      </p:sp>
      <p:pic>
        <p:nvPicPr>
          <p:cNvPr id="9" name="Imagen 8">
            <a:extLst>
              <a:ext uri="{FF2B5EF4-FFF2-40B4-BE49-F238E27FC236}">
                <a16:creationId xmlns:a16="http://schemas.microsoft.com/office/drawing/2014/main" xmlns="" id="{F4F70E95-0D4E-4AA8-A7D3-23E1D886B93A}"/>
              </a:ext>
            </a:extLst>
          </p:cNvPr>
          <p:cNvPicPr>
            <a:picLocks noChangeAspect="1"/>
          </p:cNvPicPr>
          <p:nvPr/>
        </p:nvPicPr>
        <p:blipFill>
          <a:blip r:embed="rId3"/>
          <a:stretch>
            <a:fillRect/>
          </a:stretch>
        </p:blipFill>
        <p:spPr>
          <a:xfrm>
            <a:off x="6891434" y="1859220"/>
            <a:ext cx="2164268" cy="1383912"/>
          </a:xfrm>
          <a:prstGeom prst="rect">
            <a:avLst/>
          </a:prstGeom>
        </p:spPr>
      </p:pic>
      <p:pic>
        <p:nvPicPr>
          <p:cNvPr id="12" name="Imagen 11">
            <a:extLst>
              <a:ext uri="{FF2B5EF4-FFF2-40B4-BE49-F238E27FC236}">
                <a16:creationId xmlns:a16="http://schemas.microsoft.com/office/drawing/2014/main" xmlns="" id="{7736F513-2232-4E91-9B5E-9290976FB6A2}"/>
              </a:ext>
            </a:extLst>
          </p:cNvPr>
          <p:cNvPicPr>
            <a:picLocks noChangeAspect="1"/>
          </p:cNvPicPr>
          <p:nvPr/>
        </p:nvPicPr>
        <p:blipFill>
          <a:blip r:embed="rId4"/>
          <a:stretch>
            <a:fillRect/>
          </a:stretch>
        </p:blipFill>
        <p:spPr>
          <a:xfrm>
            <a:off x="8195942" y="3606189"/>
            <a:ext cx="2993395" cy="2389839"/>
          </a:xfrm>
          <a:prstGeom prst="rect">
            <a:avLst/>
          </a:prstGeom>
        </p:spPr>
      </p:pic>
    </p:spTree>
    <p:extLst>
      <p:ext uri="{BB962C8B-B14F-4D97-AF65-F5344CB8AC3E}">
        <p14:creationId xmlns:p14="http://schemas.microsoft.com/office/powerpoint/2010/main" val="926939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xmlns=""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5</a:t>
            </a:fld>
            <a:endParaRPr lang="es-ES"/>
          </a:p>
        </p:txBody>
      </p:sp>
      <p:sp>
        <p:nvSpPr>
          <p:cNvPr id="7" name="Título 6"/>
          <p:cNvSpPr>
            <a:spLocks noGrp="1"/>
          </p:cNvSpPr>
          <p:nvPr>
            <p:ph type="ctrTitle"/>
          </p:nvPr>
        </p:nvSpPr>
        <p:spPr>
          <a:xfrm>
            <a:off x="223282" y="95693"/>
            <a:ext cx="7445485" cy="1056706"/>
          </a:xfrm>
        </p:spPr>
        <p:txBody>
          <a:bodyPr/>
          <a:lstStyle/>
          <a:p>
            <a:pPr algn="ctr"/>
            <a:r>
              <a:rPr lang="es-EC" dirty="0" err="1">
                <a:latin typeface="Arial" panose="020B0604020202020204" pitchFamily="34" charset="0"/>
                <a:cs typeface="Arial" panose="020B0604020202020204" pitchFamily="34" charset="0"/>
              </a:rPr>
              <a:t>Assigning</a:t>
            </a:r>
            <a:r>
              <a:rPr lang="es-EC" dirty="0">
                <a:latin typeface="Arial" panose="020B0604020202020204" pitchFamily="34" charset="0"/>
                <a:cs typeface="Arial" panose="020B0604020202020204" pitchFamily="34" charset="0"/>
              </a:rPr>
              <a:t> </a:t>
            </a:r>
            <a:r>
              <a:rPr lang="es-EC" dirty="0" err="1">
                <a:latin typeface="Arial" panose="020B0604020202020204" pitchFamily="34" charset="0"/>
                <a:cs typeface="Arial" panose="020B0604020202020204" pitchFamily="34" charset="0"/>
              </a:rPr>
              <a:t>Components</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xmlns="" id="{25F572D6-04FE-4D91-9074-9904DEC6F3DD}"/>
              </a:ext>
              <a:ext uri="{C183D7F6-B498-43B3-948B-1728B52AA6E4}">
                <adec:decorative xmlns:adec="http://schemas.microsoft.com/office/drawing/2017/decorative" xmlns="" val="1"/>
              </a:ext>
            </a:extLst>
          </p:cNvPr>
          <p:cNvSpPr/>
          <p:nvPr/>
        </p:nvSpPr>
        <p:spPr>
          <a:xfrm rot="16200000">
            <a:off x="210723" y="1164959"/>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2" name="Imagen 1">
            <a:extLst>
              <a:ext uri="{FF2B5EF4-FFF2-40B4-BE49-F238E27FC236}">
                <a16:creationId xmlns:a16="http://schemas.microsoft.com/office/drawing/2014/main" xmlns="" id="{A42B04C7-C5A1-47E1-99F8-03F12C81F70F}"/>
              </a:ext>
            </a:extLst>
          </p:cNvPr>
          <p:cNvPicPr>
            <a:picLocks noChangeAspect="1"/>
          </p:cNvPicPr>
          <p:nvPr/>
        </p:nvPicPr>
        <p:blipFill rotWithShape="1">
          <a:blip r:embed="rId3"/>
          <a:srcRect l="4857" r="4180"/>
          <a:stretch/>
        </p:blipFill>
        <p:spPr>
          <a:xfrm>
            <a:off x="816863" y="2450264"/>
            <a:ext cx="4913376" cy="3036071"/>
          </a:xfrm>
          <a:prstGeom prst="rect">
            <a:avLst/>
          </a:prstGeom>
        </p:spPr>
      </p:pic>
      <p:pic>
        <p:nvPicPr>
          <p:cNvPr id="3" name="Imagen 2">
            <a:extLst>
              <a:ext uri="{FF2B5EF4-FFF2-40B4-BE49-F238E27FC236}">
                <a16:creationId xmlns:a16="http://schemas.microsoft.com/office/drawing/2014/main" xmlns="" id="{3432BEBD-36B7-4930-A091-3BB4F58F9574}"/>
              </a:ext>
            </a:extLst>
          </p:cNvPr>
          <p:cNvPicPr>
            <a:picLocks noChangeAspect="1"/>
          </p:cNvPicPr>
          <p:nvPr/>
        </p:nvPicPr>
        <p:blipFill rotWithShape="1">
          <a:blip r:embed="rId4"/>
          <a:srcRect l="10274" t="3100" r="10952"/>
          <a:stretch/>
        </p:blipFill>
        <p:spPr>
          <a:xfrm>
            <a:off x="6833616" y="2450264"/>
            <a:ext cx="4255008" cy="2941958"/>
          </a:xfrm>
          <a:prstGeom prst="rect">
            <a:avLst/>
          </a:prstGeom>
        </p:spPr>
      </p:pic>
    </p:spTree>
    <p:extLst>
      <p:ext uri="{BB962C8B-B14F-4D97-AF65-F5344CB8AC3E}">
        <p14:creationId xmlns:p14="http://schemas.microsoft.com/office/powerpoint/2010/main" val="963067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Énfasis sin relleno">
            <a:extLst>
              <a:ext uri="{FF2B5EF4-FFF2-40B4-BE49-F238E27FC236}">
                <a16:creationId xmlns:a16="http://schemas.microsoft.com/office/drawing/2014/main" xmlns="" id="{10117390-DCFE-4FAE-B3FD-DAECFE779A27}"/>
              </a:ext>
              <a:ext uri="{C183D7F6-B498-43B3-948B-1728B52AA6E4}">
                <adec:decorative xmlns:adec="http://schemas.microsoft.com/office/drawing/2017/decorative" xmlns=""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4" name="Subtítulo 3">
            <a:extLst>
              <a:ext uri="{FF2B5EF4-FFF2-40B4-BE49-F238E27FC236}">
                <a16:creationId xmlns:a16="http://schemas.microsoft.com/office/drawing/2014/main" xmlns="" id="{4772945D-CA91-4CFE-8EB7-941C7618C994}"/>
              </a:ext>
            </a:extLst>
          </p:cNvPr>
          <p:cNvSpPr>
            <a:spLocks noGrp="1"/>
          </p:cNvSpPr>
          <p:nvPr>
            <p:ph type="subTitle" idx="1"/>
          </p:nvPr>
        </p:nvSpPr>
        <p:spPr>
          <a:xfrm>
            <a:off x="4048124" y="3795246"/>
            <a:ext cx="4000500" cy="997905"/>
          </a:xfrm>
        </p:spPr>
        <p:txBody>
          <a:bodyPr rtlCol="0"/>
          <a:lstStyle/>
          <a:p>
            <a:pPr rtl="0"/>
            <a:r>
              <a:rPr lang="es-ES"/>
              <a:t>Lorem ipsum dolor sit amet, consectetur adipiscing elit</a:t>
            </a:r>
          </a:p>
        </p:txBody>
      </p:sp>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6</a:t>
            </a:fld>
            <a:endParaRPr lang="es-ES"/>
          </a:p>
        </p:txBody>
      </p:sp>
      <p:sp>
        <p:nvSpPr>
          <p:cNvPr id="10" name="Triángulo isósceles 9" descr="Sombra en el cuadro del título">
            <a:extLst>
              <a:ext uri="{FF2B5EF4-FFF2-40B4-BE49-F238E27FC236}">
                <a16:creationId xmlns:a16="http://schemas.microsoft.com/office/drawing/2014/main" xmlns="" id="{636B5D8E-B1D7-4280-9D3F-E2CF8ABD6D83}"/>
              </a:ext>
              <a:ext uri="{C183D7F6-B498-43B3-948B-1728B52AA6E4}">
                <adec:decorative xmlns:adec="http://schemas.microsoft.com/office/drawing/2017/decorative" xmlns="" val="1"/>
              </a:ext>
            </a:extLst>
          </p:cNvPr>
          <p:cNvSpPr/>
          <p:nvPr/>
        </p:nvSpPr>
        <p:spPr>
          <a:xfrm rot="16200000">
            <a:off x="249781" y="97296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8" name="Marcador de posición de imagen 7" descr="Imagen que contiene electrónica, circuito&#10;&#10;Descripción generada automáticamente">
            <a:extLst>
              <a:ext uri="{FF2B5EF4-FFF2-40B4-BE49-F238E27FC236}">
                <a16:creationId xmlns:a16="http://schemas.microsoft.com/office/drawing/2014/main" xmlns="" id="{1801826C-7CC1-4336-9937-7B15768CE0FB}"/>
              </a:ext>
            </a:extLst>
          </p:cNvPr>
          <p:cNvPicPr>
            <a:picLocks noGrp="1" noChangeAspect="1"/>
          </p:cNvPicPr>
          <p:nvPr>
            <p:ph type="pic" sz="quarter" idx="13"/>
          </p:nvPr>
        </p:nvPicPr>
        <p:blipFill>
          <a:blip r:embed="rId3"/>
          <a:srcRect l="1591" r="1591"/>
          <a:stretch>
            <a:fillRect/>
          </a:stretch>
        </p:blipFill>
        <p:spPr/>
      </p:pic>
      <p:sp>
        <p:nvSpPr>
          <p:cNvPr id="22" name="Rectángulo: esquinas redondeadas 21">
            <a:extLst>
              <a:ext uri="{FF2B5EF4-FFF2-40B4-BE49-F238E27FC236}">
                <a16:creationId xmlns:a16="http://schemas.microsoft.com/office/drawing/2014/main" xmlns="" id="{95ABA7B5-605A-460B-A070-9C99C2FA53B3}"/>
              </a:ext>
            </a:extLst>
          </p:cNvPr>
          <p:cNvSpPr/>
          <p:nvPr/>
        </p:nvSpPr>
        <p:spPr>
          <a:xfrm>
            <a:off x="380610" y="1452019"/>
            <a:ext cx="11176002" cy="1632099"/>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err="1">
                <a:solidFill>
                  <a:srgbClr val="C00000"/>
                </a:solidFill>
                <a:latin typeface="Arial" panose="020B0604020202020204" pitchFamily="34" charset="0"/>
                <a:cs typeface="Arial" panose="020B0604020202020204" pitchFamily="34" charset="0"/>
              </a:rPr>
              <a:t>Capturing</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information</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The information capture is carried out through the humidity and temperature sensor connected to the Arduino, and also by means of oscillating current values obtained by means of the solar panel. </a:t>
            </a:r>
            <a:endParaRPr lang="es-EC"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6" name="Rectángulo: esquinas redondeadas 25">
            <a:extLst>
              <a:ext uri="{FF2B5EF4-FFF2-40B4-BE49-F238E27FC236}">
                <a16:creationId xmlns:a16="http://schemas.microsoft.com/office/drawing/2014/main" xmlns="" id="{8E33EB49-9ED6-4B4B-A7EC-FCC298C0DF4C}"/>
              </a:ext>
            </a:extLst>
          </p:cNvPr>
          <p:cNvSpPr/>
          <p:nvPr/>
        </p:nvSpPr>
        <p:spPr>
          <a:xfrm>
            <a:off x="380610" y="5366830"/>
            <a:ext cx="11176002" cy="1146512"/>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err="1">
                <a:solidFill>
                  <a:srgbClr val="C00000"/>
                </a:solidFill>
                <a:latin typeface="Arial" panose="020B0604020202020204" pitchFamily="34" charset="0"/>
                <a:cs typeface="Arial" panose="020B0604020202020204" pitchFamily="34" charset="0"/>
              </a:rPr>
              <a:t>Presentation</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of</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results</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After processing the information and obtaining the final results about the existing radiation level, the information travels back to our raspberry to be shown to the end user.  
</a:t>
            </a:r>
            <a:endParaRPr lang="es-EC" dirty="0">
              <a:solidFill>
                <a:schemeClr val="tx1"/>
              </a:solidFill>
              <a:latin typeface="Arial" panose="020B0604020202020204" pitchFamily="34" charset="0"/>
              <a:cs typeface="Arial" panose="020B0604020202020204" pitchFamily="34" charset="0"/>
            </a:endParaRPr>
          </a:p>
        </p:txBody>
      </p:sp>
      <p:sp>
        <p:nvSpPr>
          <p:cNvPr id="25" name="Rectángulo: esquinas redondeadas 24">
            <a:extLst>
              <a:ext uri="{FF2B5EF4-FFF2-40B4-BE49-F238E27FC236}">
                <a16:creationId xmlns:a16="http://schemas.microsoft.com/office/drawing/2014/main" xmlns="" id="{6B5DD0D3-FCF0-40E3-B8F8-0D5AD2235FBA}"/>
              </a:ext>
            </a:extLst>
          </p:cNvPr>
          <p:cNvSpPr/>
          <p:nvPr/>
        </p:nvSpPr>
        <p:spPr>
          <a:xfrm>
            <a:off x="380610" y="3260182"/>
            <a:ext cx="11176002" cy="1941589"/>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a:solidFill>
                  <a:srgbClr val="C00000"/>
                </a:solidFill>
                <a:latin typeface="Arial" panose="020B0604020202020204" pitchFamily="34" charset="0"/>
                <a:cs typeface="Arial" panose="020B0604020202020204" pitchFamily="34" charset="0"/>
              </a:rPr>
              <a:t>Data </a:t>
            </a:r>
            <a:r>
              <a:rPr lang="es-EC" sz="2600" b="1" dirty="0" err="1">
                <a:solidFill>
                  <a:srgbClr val="C00000"/>
                </a:solidFill>
                <a:latin typeface="Arial" panose="020B0604020202020204" pitchFamily="34" charset="0"/>
                <a:cs typeface="Arial" panose="020B0604020202020204" pitchFamily="34" charset="0"/>
              </a:rPr>
              <a:t>sending</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Both the raspberry and the Arduino are responsible for sending information over the Internet, to the database server created, which gather all the data obtained and will be shown later, both by the graphical interface and with indicators Visuals (LEDs). </a:t>
            </a:r>
            <a:endParaRPr lang="es-EC"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7" name="Título 6"/>
          <p:cNvSpPr>
            <a:spLocks noGrp="1"/>
          </p:cNvSpPr>
          <p:nvPr>
            <p:ph type="ctrTitle"/>
          </p:nvPr>
        </p:nvSpPr>
        <p:spPr>
          <a:xfrm>
            <a:off x="223284" y="95693"/>
            <a:ext cx="4922874" cy="903769"/>
          </a:xfrm>
        </p:spPr>
        <p:txBody>
          <a:bodyPr/>
          <a:lstStyle/>
          <a:p>
            <a:pPr algn="ctr"/>
            <a:r>
              <a:rPr lang="es-EC" dirty="0" err="1"/>
              <a:t>Functionality</a:t>
            </a:r>
            <a:r>
              <a:rPr lang="es-EC" dirty="0"/>
              <a:t> 
</a:t>
            </a:r>
            <a:endParaRPr lang="en-US" dirty="0"/>
          </a:p>
        </p:txBody>
      </p:sp>
    </p:spTree>
    <p:extLst>
      <p:ext uri="{BB962C8B-B14F-4D97-AF65-F5344CB8AC3E}">
        <p14:creationId xmlns:p14="http://schemas.microsoft.com/office/powerpoint/2010/main" val="2117695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Énfasis sin relleno">
            <a:extLst>
              <a:ext uri="{FF2B5EF4-FFF2-40B4-BE49-F238E27FC236}">
                <a16:creationId xmlns:a16="http://schemas.microsoft.com/office/drawing/2014/main" xmlns="" id="{10117390-DCFE-4FAE-B3FD-DAECFE779A27}"/>
              </a:ext>
              <a:ext uri="{C183D7F6-B498-43B3-948B-1728B52AA6E4}">
                <adec:decorative xmlns:adec="http://schemas.microsoft.com/office/drawing/2017/decorative" xmlns=""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4" name="Subtítulo 3">
            <a:extLst>
              <a:ext uri="{FF2B5EF4-FFF2-40B4-BE49-F238E27FC236}">
                <a16:creationId xmlns:a16="http://schemas.microsoft.com/office/drawing/2014/main" xmlns="" id="{4772945D-CA91-4CFE-8EB7-941C7618C994}"/>
              </a:ext>
            </a:extLst>
          </p:cNvPr>
          <p:cNvSpPr>
            <a:spLocks noGrp="1"/>
          </p:cNvSpPr>
          <p:nvPr>
            <p:ph type="subTitle" idx="1"/>
          </p:nvPr>
        </p:nvSpPr>
        <p:spPr>
          <a:xfrm>
            <a:off x="4048124" y="3795246"/>
            <a:ext cx="4000500" cy="997905"/>
          </a:xfrm>
        </p:spPr>
        <p:txBody>
          <a:bodyPr rtlCol="0"/>
          <a:lstStyle/>
          <a:p>
            <a:pPr rtl="0"/>
            <a:r>
              <a:rPr lang="es-ES"/>
              <a:t>Lorem ipsum dolor sit amet, consectetur adipiscing elit</a:t>
            </a:r>
          </a:p>
        </p:txBody>
      </p:sp>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7</a:t>
            </a:fld>
            <a:endParaRPr lang="es-ES"/>
          </a:p>
        </p:txBody>
      </p:sp>
      <p:sp>
        <p:nvSpPr>
          <p:cNvPr id="10" name="Triángulo isósceles 9" descr="Sombra en el cuadro del título">
            <a:extLst>
              <a:ext uri="{FF2B5EF4-FFF2-40B4-BE49-F238E27FC236}">
                <a16:creationId xmlns:a16="http://schemas.microsoft.com/office/drawing/2014/main" xmlns="" id="{FB34E71C-E002-4D91-BC68-38DC7195EB55}"/>
              </a:ext>
              <a:ext uri="{C183D7F6-B498-43B3-948B-1728B52AA6E4}">
                <adec:decorative xmlns:adec="http://schemas.microsoft.com/office/drawing/2017/decorative" xmlns="" val="1"/>
              </a:ext>
            </a:extLst>
          </p:cNvPr>
          <p:cNvSpPr/>
          <p:nvPr/>
        </p:nvSpPr>
        <p:spPr>
          <a:xfrm rot="16200000">
            <a:off x="259206" y="967991"/>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19" name="Marcador de posición de imagen 18" descr="Imagen que contiene electrónica, circuito&#10;&#10;Descripción generada automáticamente">
            <a:extLst>
              <a:ext uri="{FF2B5EF4-FFF2-40B4-BE49-F238E27FC236}">
                <a16:creationId xmlns:a16="http://schemas.microsoft.com/office/drawing/2014/main" xmlns="" id="{6D567A94-AF10-4C22-8660-84BE9A455F10}"/>
              </a:ext>
            </a:extLst>
          </p:cNvPr>
          <p:cNvPicPr>
            <a:picLocks noGrp="1" noChangeAspect="1"/>
          </p:cNvPicPr>
          <p:nvPr>
            <p:ph type="pic" sz="quarter" idx="13"/>
          </p:nvPr>
        </p:nvPicPr>
        <p:blipFill>
          <a:blip r:embed="rId3"/>
          <a:srcRect l="1591" r="1591"/>
          <a:stretch>
            <a:fillRect/>
          </a:stretch>
        </p:blipFill>
        <p:spPr/>
      </p:pic>
      <p:sp>
        <p:nvSpPr>
          <p:cNvPr id="6" name="Rectángulo: esquinas redondeadas 5">
            <a:extLst>
              <a:ext uri="{FF2B5EF4-FFF2-40B4-BE49-F238E27FC236}">
                <a16:creationId xmlns:a16="http://schemas.microsoft.com/office/drawing/2014/main" xmlns="" id="{8C2E1275-0CB7-4FA6-A481-BEEAD33CB14A}"/>
              </a:ext>
            </a:extLst>
          </p:cNvPr>
          <p:cNvSpPr/>
          <p:nvPr/>
        </p:nvSpPr>
        <p:spPr>
          <a:xfrm>
            <a:off x="1207194" y="1079973"/>
            <a:ext cx="9777611" cy="688518"/>
          </a:xfrm>
          <a:prstGeom prst="roundRect">
            <a:avLst/>
          </a:prstGeom>
          <a:gradFill>
            <a:gsLst>
              <a:gs pos="100000">
                <a:schemeClr val="tx1">
                  <a:lumMod val="95000"/>
                  <a:lumOff val="5000"/>
                </a:schemeClr>
              </a:gs>
              <a:gs pos="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Each color-differentiated focus is directly related to a radiation level as indicated in the following table. 
</a:t>
            </a:r>
            <a:endParaRPr lang="es-EC" sz="2000" dirty="0">
              <a:latin typeface="Arial" panose="020B0604020202020204" pitchFamily="34" charset="0"/>
              <a:cs typeface="Arial" panose="020B0604020202020204" pitchFamily="34" charset="0"/>
            </a:endParaRPr>
          </a:p>
        </p:txBody>
      </p:sp>
      <p:graphicFrame>
        <p:nvGraphicFramePr>
          <p:cNvPr id="21" name="Tabla 20">
            <a:extLst>
              <a:ext uri="{FF2B5EF4-FFF2-40B4-BE49-F238E27FC236}">
                <a16:creationId xmlns:a16="http://schemas.microsoft.com/office/drawing/2014/main" xmlns="" id="{17EAF2D2-09CB-4009-8FF5-A6C01DBC233C}"/>
              </a:ext>
            </a:extLst>
          </p:cNvPr>
          <p:cNvGraphicFramePr>
            <a:graphicFrameLocks noGrp="1"/>
          </p:cNvGraphicFramePr>
          <p:nvPr>
            <p:extLst>
              <p:ext uri="{D42A27DB-BD31-4B8C-83A1-F6EECF244321}">
                <p14:modId xmlns:p14="http://schemas.microsoft.com/office/powerpoint/2010/main" val="700329764"/>
              </p:ext>
            </p:extLst>
          </p:nvPr>
        </p:nvGraphicFramePr>
        <p:xfrm>
          <a:off x="4520022" y="2657856"/>
          <a:ext cx="6630734" cy="3085275"/>
        </p:xfrm>
        <a:graphic>
          <a:graphicData uri="http://schemas.openxmlformats.org/drawingml/2006/table">
            <a:tbl>
              <a:tblPr firstRow="1" firstCol="1" bandRow="1">
                <a:tableStyleId>{6E25E649-3F16-4E02-A733-19D2CDBF48F0}</a:tableStyleId>
              </a:tblPr>
              <a:tblGrid>
                <a:gridCol w="2707993">
                  <a:extLst>
                    <a:ext uri="{9D8B030D-6E8A-4147-A177-3AD203B41FA5}">
                      <a16:colId xmlns:a16="http://schemas.microsoft.com/office/drawing/2014/main" xmlns="" val="4100187509"/>
                    </a:ext>
                  </a:extLst>
                </a:gridCol>
                <a:gridCol w="3922741">
                  <a:extLst>
                    <a:ext uri="{9D8B030D-6E8A-4147-A177-3AD203B41FA5}">
                      <a16:colId xmlns:a16="http://schemas.microsoft.com/office/drawing/2014/main" xmlns="" val="1054771180"/>
                    </a:ext>
                  </a:extLst>
                </a:gridCol>
              </a:tblGrid>
              <a:tr h="456335">
                <a:tc>
                  <a:txBody>
                    <a:bodyPr/>
                    <a:lstStyle/>
                    <a:p>
                      <a:pPr algn="just">
                        <a:lnSpc>
                          <a:spcPct val="107000"/>
                        </a:lnSpc>
                        <a:spcAft>
                          <a:spcPts val="0"/>
                        </a:spcAft>
                      </a:pPr>
                      <a:r>
                        <a:rPr lang="es-EC" sz="1200" dirty="0">
                          <a:effectLst/>
                        </a:rPr>
                        <a:t>Color</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Level</a:t>
                      </a:r>
                      <a:r>
                        <a:rPr lang="es-EC" sz="1200" dirty="0">
                          <a:effectLst/>
                        </a:rPr>
                        <a:t> </a:t>
                      </a:r>
                      <a:r>
                        <a:rPr lang="es-EC" sz="1200" dirty="0" err="1">
                          <a:effectLst/>
                        </a:rPr>
                        <a:t>of</a:t>
                      </a:r>
                      <a:r>
                        <a:rPr lang="es-EC" sz="1200" dirty="0">
                          <a:effectLst/>
                        </a:rPr>
                        <a:t> </a:t>
                      </a:r>
                      <a:r>
                        <a:rPr lang="es-EC" sz="1200" dirty="0" err="1">
                          <a:effectLst/>
                        </a:rPr>
                        <a:t>danger</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10784511"/>
                  </a:ext>
                </a:extLst>
              </a:tr>
              <a:tr h="525788">
                <a:tc>
                  <a:txBody>
                    <a:bodyPr/>
                    <a:lstStyle/>
                    <a:p>
                      <a:pPr algn="just">
                        <a:lnSpc>
                          <a:spcPct val="107000"/>
                        </a:lnSpc>
                        <a:spcAft>
                          <a:spcPts val="0"/>
                        </a:spcAft>
                      </a:pPr>
                      <a:r>
                        <a:rPr lang="es-EC" sz="1200" dirty="0">
                          <a:effectLst/>
                        </a:rPr>
                        <a:t>Green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Under</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781865534"/>
                  </a:ext>
                </a:extLst>
              </a:tr>
              <a:tr h="525788">
                <a:tc>
                  <a:txBody>
                    <a:bodyPr/>
                    <a:lstStyle/>
                    <a:p>
                      <a:pPr algn="just">
                        <a:lnSpc>
                          <a:spcPct val="107000"/>
                        </a:lnSpc>
                        <a:spcAft>
                          <a:spcPts val="0"/>
                        </a:spcAft>
                      </a:pPr>
                      <a:r>
                        <a:rPr lang="es-EC" sz="1200" dirty="0" err="1">
                          <a:effectLst/>
                        </a:rPr>
                        <a:t>Yellow</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Moderate</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299360437"/>
                  </a:ext>
                </a:extLst>
              </a:tr>
              <a:tr h="525788">
                <a:tc>
                  <a:txBody>
                    <a:bodyPr/>
                    <a:lstStyle/>
                    <a:p>
                      <a:pPr algn="just">
                        <a:lnSpc>
                          <a:spcPct val="107000"/>
                        </a:lnSpc>
                        <a:spcAft>
                          <a:spcPts val="0"/>
                        </a:spcAft>
                      </a:pPr>
                      <a:r>
                        <a:rPr lang="es-EC" sz="1200" dirty="0">
                          <a:effectLst/>
                        </a:rPr>
                        <a:t>Orange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a:effectLst/>
                        </a:rPr>
                        <a:t>High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828254935"/>
                  </a:ext>
                </a:extLst>
              </a:tr>
              <a:tr h="525788">
                <a:tc>
                  <a:txBody>
                    <a:bodyPr/>
                    <a:lstStyle/>
                    <a:p>
                      <a:pPr algn="just">
                        <a:lnSpc>
                          <a:spcPct val="107000"/>
                        </a:lnSpc>
                        <a:spcAft>
                          <a:spcPts val="0"/>
                        </a:spcAft>
                      </a:pPr>
                      <a:r>
                        <a:rPr lang="es-EC" sz="1200" dirty="0">
                          <a:effectLst/>
                        </a:rPr>
                        <a:t>Red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Very</a:t>
                      </a:r>
                      <a:r>
                        <a:rPr lang="es-EC" sz="1200" dirty="0">
                          <a:effectLst/>
                        </a:rPr>
                        <a:t> </a:t>
                      </a:r>
                      <a:r>
                        <a:rPr lang="es-EC" sz="1200" dirty="0" err="1">
                          <a:effectLst/>
                        </a:rPr>
                        <a:t>high</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2933691421"/>
                  </a:ext>
                </a:extLst>
              </a:tr>
              <a:tr h="525788">
                <a:tc>
                  <a:txBody>
                    <a:bodyPr/>
                    <a:lstStyle/>
                    <a:p>
                      <a:pPr algn="just">
                        <a:lnSpc>
                          <a:spcPct val="107000"/>
                        </a:lnSpc>
                        <a:spcAft>
                          <a:spcPts val="0"/>
                        </a:spcAft>
                      </a:pPr>
                      <a:r>
                        <a:rPr lang="es-EC" sz="1200" dirty="0">
                          <a:effectLst/>
                        </a:rPr>
                        <a:t>Blue (</a:t>
                      </a:r>
                      <a:r>
                        <a:rPr lang="es-EC" sz="1200" dirty="0" err="1">
                          <a:effectLst/>
                        </a:rPr>
                        <a:t>purple</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Extremely</a:t>
                      </a:r>
                      <a:r>
                        <a:rPr lang="es-EC" sz="1200" dirty="0">
                          <a:effectLst/>
                        </a:rPr>
                        <a:t> </a:t>
                      </a:r>
                      <a:r>
                        <a:rPr lang="es-EC" sz="1200" dirty="0" err="1">
                          <a:effectLst/>
                        </a:rPr>
                        <a:t>high</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xmlns="" val="3550960260"/>
                  </a:ext>
                </a:extLst>
              </a:tr>
            </a:tbl>
          </a:graphicData>
        </a:graphic>
      </p:graphicFrame>
      <p:pic>
        <p:nvPicPr>
          <p:cNvPr id="22" name="Imagen 21">
            <a:extLst>
              <a:ext uri="{FF2B5EF4-FFF2-40B4-BE49-F238E27FC236}">
                <a16:creationId xmlns:a16="http://schemas.microsoft.com/office/drawing/2014/main" xmlns="" id="{0EF07999-1A2D-48CC-8176-FBD79F4DA116}"/>
              </a:ext>
            </a:extLst>
          </p:cNvPr>
          <p:cNvPicPr>
            <a:picLocks noChangeAspect="1"/>
          </p:cNvPicPr>
          <p:nvPr/>
        </p:nvPicPr>
        <p:blipFill>
          <a:blip r:embed="rId4"/>
          <a:stretch>
            <a:fillRect/>
          </a:stretch>
        </p:blipFill>
        <p:spPr>
          <a:xfrm>
            <a:off x="763882" y="2589105"/>
            <a:ext cx="3314550" cy="3154728"/>
          </a:xfrm>
          <a:prstGeom prst="rect">
            <a:avLst/>
          </a:prstGeom>
        </p:spPr>
      </p:pic>
    </p:spTree>
    <p:extLst>
      <p:ext uri="{BB962C8B-B14F-4D97-AF65-F5344CB8AC3E}">
        <p14:creationId xmlns:p14="http://schemas.microsoft.com/office/powerpoint/2010/main" val="3720653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xmlns=""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8</a:t>
            </a:fld>
            <a:endParaRPr lang="es-ES"/>
          </a:p>
        </p:txBody>
      </p:sp>
      <p:sp>
        <p:nvSpPr>
          <p:cNvPr id="7" name="Título 6"/>
          <p:cNvSpPr>
            <a:spLocks noGrp="1"/>
          </p:cNvSpPr>
          <p:nvPr>
            <p:ph type="ctrTitle"/>
          </p:nvPr>
        </p:nvSpPr>
        <p:spPr>
          <a:xfrm>
            <a:off x="223282" y="95693"/>
            <a:ext cx="7445485" cy="1056706"/>
          </a:xfrm>
        </p:spPr>
        <p:txBody>
          <a:bodyPr/>
          <a:lstStyle/>
          <a:p>
            <a:pPr algn="ctr"/>
            <a:r>
              <a:rPr lang="es-EC" dirty="0" err="1">
                <a:latin typeface="Arial" panose="020B0604020202020204" pitchFamily="34" charset="0"/>
                <a:cs typeface="Arial" panose="020B0604020202020204" pitchFamily="34" charset="0"/>
              </a:rPr>
              <a:t>Development</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xmlns="" id="{25F572D6-04FE-4D91-9074-9904DEC6F3DD}"/>
              </a:ext>
              <a:ext uri="{C183D7F6-B498-43B3-948B-1728B52AA6E4}">
                <adec:decorative xmlns:adec="http://schemas.microsoft.com/office/drawing/2017/decorative" xmlns="" val="1"/>
              </a:ext>
            </a:extLst>
          </p:cNvPr>
          <p:cNvSpPr/>
          <p:nvPr/>
        </p:nvSpPr>
        <p:spPr>
          <a:xfrm rot="16200000">
            <a:off x="210723" y="1184238"/>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15" name="Imagen 14">
            <a:extLst>
              <a:ext uri="{FF2B5EF4-FFF2-40B4-BE49-F238E27FC236}">
                <a16:creationId xmlns:a16="http://schemas.microsoft.com/office/drawing/2014/main" xmlns="" id="{1DD30F15-ECE3-407A-9A82-0D62EECCDF57}"/>
              </a:ext>
            </a:extLst>
          </p:cNvPr>
          <p:cNvPicPr/>
          <p:nvPr/>
        </p:nvPicPr>
        <p:blipFill>
          <a:blip r:embed="rId3"/>
          <a:stretch>
            <a:fillRect/>
          </a:stretch>
        </p:blipFill>
        <p:spPr>
          <a:xfrm>
            <a:off x="1363573" y="1936129"/>
            <a:ext cx="3605242" cy="3576661"/>
          </a:xfrm>
          <a:prstGeom prst="rect">
            <a:avLst/>
          </a:prstGeom>
        </p:spPr>
      </p:pic>
      <p:pic>
        <p:nvPicPr>
          <p:cNvPr id="8" name="Imagen 7">
            <a:extLst>
              <a:ext uri="{FF2B5EF4-FFF2-40B4-BE49-F238E27FC236}">
                <a16:creationId xmlns:a16="http://schemas.microsoft.com/office/drawing/2014/main" xmlns="" id="{9CA4B545-8137-480D-AB60-4A0C5F982805}"/>
              </a:ext>
            </a:extLst>
          </p:cNvPr>
          <p:cNvPicPr>
            <a:picLocks noChangeAspect="1"/>
          </p:cNvPicPr>
          <p:nvPr/>
        </p:nvPicPr>
        <p:blipFill>
          <a:blip r:embed="rId4"/>
          <a:stretch>
            <a:fillRect/>
          </a:stretch>
        </p:blipFill>
        <p:spPr>
          <a:xfrm>
            <a:off x="5813604" y="1843900"/>
            <a:ext cx="5014823" cy="3761117"/>
          </a:xfrm>
          <a:prstGeom prst="rect">
            <a:avLst/>
          </a:prstGeom>
        </p:spPr>
      </p:pic>
    </p:spTree>
    <p:extLst>
      <p:ext uri="{BB962C8B-B14F-4D97-AF65-F5344CB8AC3E}">
        <p14:creationId xmlns:p14="http://schemas.microsoft.com/office/powerpoint/2010/main" val="2005904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xmlns=""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9</a:t>
            </a:fld>
            <a:endParaRPr lang="es-ES"/>
          </a:p>
        </p:txBody>
      </p:sp>
      <p:sp>
        <p:nvSpPr>
          <p:cNvPr id="7" name="Título 6"/>
          <p:cNvSpPr>
            <a:spLocks noGrp="1"/>
          </p:cNvSpPr>
          <p:nvPr>
            <p:ph type="ctrTitle"/>
          </p:nvPr>
        </p:nvSpPr>
        <p:spPr>
          <a:xfrm>
            <a:off x="223282" y="95693"/>
            <a:ext cx="7445485" cy="1056706"/>
          </a:xfrm>
          <a:solidFill>
            <a:srgbClr val="404040"/>
          </a:solidFill>
        </p:spPr>
        <p:txBody>
          <a:bodyPr/>
          <a:lstStyle/>
          <a:p>
            <a:pPr algn="ctr"/>
            <a:r>
              <a:rPr lang="es-EC" dirty="0" err="1">
                <a:latin typeface="Arial" panose="020B0604020202020204" pitchFamily="34" charset="0"/>
                <a:cs typeface="Arial" panose="020B0604020202020204" pitchFamily="34" charset="0"/>
              </a:rPr>
              <a:t>Programmed</a:t>
            </a:r>
            <a:r>
              <a:rPr lang="es-EC" dirty="0">
                <a:latin typeface="Arial" panose="020B0604020202020204" pitchFamily="34" charset="0"/>
                <a:cs typeface="Arial" panose="020B0604020202020204" pitchFamily="34" charset="0"/>
              </a:rPr>
              <a:t> </a:t>
            </a:r>
            <a:r>
              <a:rPr lang="es-EC" dirty="0" err="1">
                <a:latin typeface="Arial" panose="020B0604020202020204" pitchFamily="34" charset="0"/>
                <a:cs typeface="Arial" panose="020B0604020202020204" pitchFamily="34" charset="0"/>
              </a:rPr>
              <a:t>functions</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xmlns="" id="{25F572D6-04FE-4D91-9074-9904DEC6F3DD}"/>
              </a:ext>
              <a:ext uri="{C183D7F6-B498-43B3-948B-1728B52AA6E4}">
                <adec:decorative xmlns:adec="http://schemas.microsoft.com/office/drawing/2017/decorative" xmlns="" val="1"/>
              </a:ext>
            </a:extLst>
          </p:cNvPr>
          <p:cNvSpPr/>
          <p:nvPr/>
        </p:nvSpPr>
        <p:spPr>
          <a:xfrm rot="16200000">
            <a:off x="210723" y="1184238"/>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2" name="Imagen 1">
            <a:extLst>
              <a:ext uri="{FF2B5EF4-FFF2-40B4-BE49-F238E27FC236}">
                <a16:creationId xmlns:a16="http://schemas.microsoft.com/office/drawing/2014/main" xmlns="" id="{F8C6D375-D930-40D7-BE17-D4F1B6ED3031}"/>
              </a:ext>
            </a:extLst>
          </p:cNvPr>
          <p:cNvPicPr>
            <a:picLocks noChangeAspect="1"/>
          </p:cNvPicPr>
          <p:nvPr/>
        </p:nvPicPr>
        <p:blipFill rotWithShape="1">
          <a:blip r:embed="rId3"/>
          <a:srcRect r="27137" b="14489"/>
          <a:stretch/>
        </p:blipFill>
        <p:spPr>
          <a:xfrm>
            <a:off x="935641" y="2147859"/>
            <a:ext cx="5294471" cy="3504801"/>
          </a:xfrm>
          <a:prstGeom prst="rect">
            <a:avLst/>
          </a:prstGeom>
        </p:spPr>
      </p:pic>
      <p:pic>
        <p:nvPicPr>
          <p:cNvPr id="3" name="Imagen 2">
            <a:extLst>
              <a:ext uri="{FF2B5EF4-FFF2-40B4-BE49-F238E27FC236}">
                <a16:creationId xmlns:a16="http://schemas.microsoft.com/office/drawing/2014/main" xmlns="" id="{E6993338-8892-4526-89FF-E183D661DE3D}"/>
              </a:ext>
            </a:extLst>
          </p:cNvPr>
          <p:cNvPicPr>
            <a:picLocks noChangeAspect="1"/>
          </p:cNvPicPr>
          <p:nvPr/>
        </p:nvPicPr>
        <p:blipFill rotWithShape="1">
          <a:blip r:embed="rId4"/>
          <a:srcRect t="2319" r="47000" b="22094"/>
          <a:stretch/>
        </p:blipFill>
        <p:spPr>
          <a:xfrm>
            <a:off x="6903817" y="2165803"/>
            <a:ext cx="4352542" cy="3486857"/>
          </a:xfrm>
          <a:prstGeom prst="rect">
            <a:avLst/>
          </a:prstGeom>
        </p:spPr>
      </p:pic>
    </p:spTree>
    <p:extLst>
      <p:ext uri="{BB962C8B-B14F-4D97-AF65-F5344CB8AC3E}">
        <p14:creationId xmlns:p14="http://schemas.microsoft.com/office/powerpoint/2010/main" val="4123383376"/>
      </p:ext>
    </p:extLst>
  </p:cSld>
  <p:clrMapOvr>
    <a:masterClrMapping/>
  </p:clrMapOvr>
</p:sld>
</file>

<file path=ppt/theme/theme1.xml><?xml version="1.0" encoding="utf-8"?>
<a:theme xmlns:a="http://schemas.openxmlformats.org/drawingml/2006/main" name="Tema de Offic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6744_TF16411253.potx" id="{0B1A14E9-289E-449B-9BD5-2914559B1E1B}" vid="{515F3326-60D8-4ADD-A22D-1407135FFD3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8A50AA-654B-45CA-B6AD-FDA9E9535EF9}">
  <ds:schemaRefs>
    <ds:schemaRef ds:uri="http://purl.org/dc/elements/1.1/"/>
    <ds:schemaRef ds:uri="http://schemas.microsoft.com/office/2006/metadata/properties"/>
    <ds:schemaRef ds:uri="fb0879af-3eba-417a-a55a-ffe6dcd6ca77"/>
    <ds:schemaRef ds:uri="http://schemas.microsoft.com/office/2006/documentManagement/types"/>
    <ds:schemaRef ds:uri="http://purl.org/dc/terms/"/>
    <ds:schemaRef ds:uri="http://schemas.microsoft.com/sharepoint/v3"/>
    <ds:schemaRef ds:uri="http://purl.org/dc/dcmitype/"/>
    <ds:schemaRef ds:uri="http://schemas.openxmlformats.org/package/2006/metadata/core-properties"/>
    <ds:schemaRef ds:uri="6dc4bcd6-49db-4c07-9060-8acfc67cef9f"/>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TM04033927[[fn=Evento principal]]</Template>
  <TotalTime>0</TotalTime>
  <Words>266</Words>
  <Application>Microsoft Office PowerPoint</Application>
  <PresentationFormat>Panorámica</PresentationFormat>
  <Paragraphs>68</Paragraphs>
  <Slides>12</Slides>
  <Notes>10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Corbel</vt:lpstr>
      <vt:lpstr>Times New Roman</vt:lpstr>
      <vt:lpstr>Wingdings</vt:lpstr>
      <vt:lpstr>Tema de Office</vt:lpstr>
      <vt:lpstr>Prototype of a solmaphore for the prevention of skin diseases caused by high rates of ultraviolet radiation</vt:lpstr>
      <vt:lpstr>Problem </vt:lpstr>
      <vt:lpstr>Proposed Solution  </vt:lpstr>
      <vt:lpstr>Hardware Requirements: </vt:lpstr>
      <vt:lpstr>Assigning Components</vt:lpstr>
      <vt:lpstr>Functionality 
</vt:lpstr>
      <vt:lpstr>Presentación de PowerPoint</vt:lpstr>
      <vt:lpstr>Development </vt:lpstr>
      <vt:lpstr>Programmed functions 
</vt:lpstr>
      <vt:lpstr>Presentación de PowerPoint</vt:lpstr>
      <vt:lpstr>Presentación de PowerPoint</vt:lpstr>
      <vt:lpstr>THANKS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2019-01-18T17:41:25Z</dcterms:created>
  <dcterms:modified xsi:type="dcterms:W3CDTF">2019-02-01T02:53:15Z</dcterms:modified>
</cp:coreProperties>
</file>